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F2D1C-A908-7247-B8F1-879D2DB7BF2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2DB3-02F8-E04F-91AE-9F61EF886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72DB3-02F8-E04F-91AE-9F61EF8862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4AD0-6125-E4E4-3604-4874227DD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3C6D9-A9AF-0459-DECC-A527EAE3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0D2B-5135-EB4F-22D5-315A644C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782-FBD3-9748-A1F1-59C3AF4578C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A3AD-1708-7891-E4C9-316B111E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35DDF-8323-DA44-BAE1-4B9DEC80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0F8D-BFA4-6940-9BFD-A97C647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5ABB-7BC8-9F49-31F5-0B3760BC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E2976-1B82-7E04-4620-7DBFCAF78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0D99-AA9F-E6A8-ED76-08BE8EDD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782-FBD3-9748-A1F1-59C3AF4578C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3D9DD-8269-CB47-E4B8-AAA5BF04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02CE-2EFD-4C7B-79E5-81B729ED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0F8D-BFA4-6940-9BFD-A97C647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6CBAE-757F-A19A-DBA2-3FC8517F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01BE5-B9F7-F808-A2C3-71F7B629C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BA129-57A3-C9E3-E3A1-64B7DA75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782-FBD3-9748-A1F1-59C3AF4578C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F28D-4AF1-CE45-2BC4-4AEA3049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87CA-6A6B-FDEF-A08B-5BD87AE9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0F8D-BFA4-6940-9BFD-A97C647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945-FDA3-929B-D517-5FAB856E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DFD1-61B4-4837-4BCC-5E90FBC0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4EBE-8D77-8A7E-54E7-56D7F7D1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782-FBD3-9748-A1F1-59C3AF4578C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1698-5288-C6A1-538D-1F3D9238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0EB6-6780-0D72-1018-03C488A6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0F8D-BFA4-6940-9BFD-A97C647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4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D12A-A00A-17AA-EE14-B2665C3C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7B7B6-97F3-CB22-121F-745E09BC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FB0C-1E8A-0A8B-1DB8-1FC1209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782-FBD3-9748-A1F1-59C3AF4578C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561A-007C-9477-1C6A-185D5246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1674-8CD5-55DF-DB72-D98C5B4E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0F8D-BFA4-6940-9BFD-A97C647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54BF-BF7E-BD89-7F6A-CCF30175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CF0C-C175-BE4D-7532-C1960F6E2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A20AC-57D2-7B86-95F8-4B3C1B09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B9180-D3B9-042C-B935-3B6E7F18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782-FBD3-9748-A1F1-59C3AF4578C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7BAD3-AC12-1C17-3D4D-085DEF5A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09201-3A39-A797-19A2-D5A71F7C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0F8D-BFA4-6940-9BFD-A97C647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4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3D5B-221E-A54E-8576-B6490EEF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0991-63A8-DCEB-3F6C-9EAC0DA7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2DED5-6225-6F6C-1632-E26B3976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63687-A568-2462-6653-66D0DA5C1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8FD37-4423-6989-02BA-7FB0E435E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64EC9-873A-0318-62A2-69878E3C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782-FBD3-9748-A1F1-59C3AF4578C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B445C-6C13-5C32-FF96-E9CB55FC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B6922-AAAB-55C1-CACD-33E89253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0F8D-BFA4-6940-9BFD-A97C647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1F53-63A6-7BCB-AB54-227A8683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61040-BE09-B438-B317-E658D272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782-FBD3-9748-A1F1-59C3AF4578C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B2A17-25B0-2505-25FD-5C4542CF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18879-36EA-D7C3-6B64-21171AD6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0F8D-BFA4-6940-9BFD-A97C647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F2B1C-9586-0ACF-AB95-AE41416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782-FBD3-9748-A1F1-59C3AF4578C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402C3-9753-5F52-B27B-C6CC4E42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F2D63-AF87-9FFF-8A14-8A9FACB8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0F8D-BFA4-6940-9BFD-A97C647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9882-6640-3DDE-72B5-D8391E6D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582C-BDEB-BEAA-146F-105D0E63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D9D2-A420-F9CB-B534-3960A986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3404C-D41E-3CCF-5FE8-CB376EBC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782-FBD3-9748-A1F1-59C3AF4578C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9A77-825D-8D93-2308-FA7E5FD4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C6E1A-2DF4-0CA4-B414-FDDEDBA4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0F8D-BFA4-6940-9BFD-A97C647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8028-EB62-8BC5-2BFC-05EF5777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EF43B-9159-A41B-4B7D-5DAC7AD92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4DB8A-BE87-3D34-6139-9EF4D12FE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37D7-7808-011F-4AFB-2B407E0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782-FBD3-9748-A1F1-59C3AF4578C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8BC1B-7918-12E7-4FC3-0E6100C1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EF37F-2032-EB6F-64A3-ADEC86EE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0F8D-BFA4-6940-9BFD-A97C647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A4147-F538-CAAE-92EB-2C13EB9A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66EDB-01CA-31C6-0DF1-24ECF543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ADCA-A907-92B9-3B8A-78A3B8427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E782-FBD3-9748-A1F1-59C3AF4578C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5651-10AE-F3FA-B3FD-DFA02D8FF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8B47-D8A8-7BC5-16A1-46649ED52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0F8D-BFA4-6940-9BFD-A97C647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6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843E821-4B2C-B734-6AE1-45B0C6A3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1" y="204681"/>
            <a:ext cx="12052939" cy="2965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1719CF-8C35-772C-EDA2-75A367C51867}"/>
              </a:ext>
            </a:extLst>
          </p:cNvPr>
          <p:cNvSpPr txBox="1"/>
          <p:nvPr/>
        </p:nvSpPr>
        <p:spPr>
          <a:xfrm>
            <a:off x="19811" y="1798701"/>
            <a:ext cx="1580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Low degradation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F1034-5F43-2D7F-79B1-96E22A062EF0}"/>
              </a:ext>
            </a:extLst>
          </p:cNvPr>
          <p:cNvSpPr txBox="1"/>
          <p:nvPr/>
        </p:nvSpPr>
        <p:spPr>
          <a:xfrm>
            <a:off x="2284789" y="825152"/>
            <a:ext cx="1266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Widespreadmoderate</a:t>
            </a:r>
            <a:endParaRPr lang="en-US" sz="1600" i="1" dirty="0"/>
          </a:p>
          <a:p>
            <a:r>
              <a:rPr lang="en-US" sz="1600" i="1" dirty="0"/>
              <a:t>degradation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89F6C-3A78-45F6-06C8-01EC65315DE0}"/>
              </a:ext>
            </a:extLst>
          </p:cNvPr>
          <p:cNvSpPr txBox="1"/>
          <p:nvPr/>
        </p:nvSpPr>
        <p:spPr>
          <a:xfrm>
            <a:off x="4287011" y="832941"/>
            <a:ext cx="1266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Localised</a:t>
            </a:r>
            <a:r>
              <a:rPr lang="en-US" sz="1600" i="1" dirty="0"/>
              <a:t> very high</a:t>
            </a:r>
          </a:p>
          <a:p>
            <a:r>
              <a:rPr lang="en-US" sz="1600" i="1" dirty="0"/>
              <a:t>degradation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A1897-A143-D2F1-230A-71794628C382}"/>
              </a:ext>
            </a:extLst>
          </p:cNvPr>
          <p:cNvSpPr txBox="1"/>
          <p:nvPr/>
        </p:nvSpPr>
        <p:spPr>
          <a:xfrm>
            <a:off x="4287010" y="2292198"/>
            <a:ext cx="1266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Intermediate high</a:t>
            </a:r>
          </a:p>
          <a:p>
            <a:r>
              <a:rPr lang="en-US" sz="1600" i="1" dirty="0"/>
              <a:t>degradation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23C4DB-F0D7-531F-B50E-994FBA7800F5}"/>
              </a:ext>
            </a:extLst>
          </p:cNvPr>
          <p:cNvSpPr txBox="1"/>
          <p:nvPr/>
        </p:nvSpPr>
        <p:spPr>
          <a:xfrm>
            <a:off x="5926017" y="703582"/>
            <a:ext cx="1266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Widespreadhigh</a:t>
            </a:r>
            <a:endParaRPr lang="en-US" sz="1600" i="1" dirty="0"/>
          </a:p>
          <a:p>
            <a:r>
              <a:rPr lang="en-US" sz="1600" i="1" dirty="0"/>
              <a:t>degradation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737C8B-31EA-618C-D34D-6FD026891CBC}"/>
              </a:ext>
            </a:extLst>
          </p:cNvPr>
          <p:cNvSpPr txBox="1"/>
          <p:nvPr/>
        </p:nvSpPr>
        <p:spPr>
          <a:xfrm>
            <a:off x="7844761" y="288083"/>
            <a:ext cx="1266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Intermediate very high</a:t>
            </a:r>
          </a:p>
          <a:p>
            <a:r>
              <a:rPr lang="en-US" sz="1600" i="1" dirty="0"/>
              <a:t>degradation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86B74A-296C-E484-B48D-E1CF6749659E}"/>
              </a:ext>
            </a:extLst>
          </p:cNvPr>
          <p:cNvSpPr txBox="1"/>
          <p:nvPr/>
        </p:nvSpPr>
        <p:spPr>
          <a:xfrm>
            <a:off x="9525810" y="747263"/>
            <a:ext cx="1266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Widespread very high</a:t>
            </a:r>
          </a:p>
          <a:p>
            <a:r>
              <a:rPr lang="en-US" sz="1600" i="1" dirty="0"/>
              <a:t>degradation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2F67E6-72B4-4DB0-06BA-36409BFBA0C9}"/>
              </a:ext>
            </a:extLst>
          </p:cNvPr>
          <p:cNvSpPr txBox="1"/>
          <p:nvPr/>
        </p:nvSpPr>
        <p:spPr>
          <a:xfrm>
            <a:off x="11182145" y="986874"/>
            <a:ext cx="985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Collapsed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6E59B4-0D47-7C77-31F9-171E8648E961}"/>
              </a:ext>
            </a:extLst>
          </p:cNvPr>
          <p:cNvSpPr txBox="1"/>
          <p:nvPr/>
        </p:nvSpPr>
        <p:spPr>
          <a:xfrm>
            <a:off x="2305808" y="1687491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cED</a:t>
            </a:r>
            <a:r>
              <a:rPr lang="en-US" sz="1400" i="1" dirty="0"/>
              <a:t>(0.3)&gt;0.8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05DF5-249E-0A5B-F30B-93BD28D568E2}"/>
              </a:ext>
            </a:extLst>
          </p:cNvPr>
          <p:cNvSpPr txBox="1"/>
          <p:nvPr/>
        </p:nvSpPr>
        <p:spPr>
          <a:xfrm>
            <a:off x="4287010" y="1687491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cED</a:t>
            </a:r>
            <a:r>
              <a:rPr lang="en-US" sz="1400" i="1" dirty="0"/>
              <a:t>(0.8)&gt;0.3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FAB6FF-41EF-882B-8D10-D54F15188CDD}"/>
              </a:ext>
            </a:extLst>
          </p:cNvPr>
          <p:cNvSpPr txBox="1"/>
          <p:nvPr/>
        </p:nvSpPr>
        <p:spPr>
          <a:xfrm>
            <a:off x="4287009" y="31212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cED</a:t>
            </a:r>
            <a:r>
              <a:rPr lang="en-US" sz="1400" i="1" dirty="0"/>
              <a:t>(0.5)&gt;0.5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77FA72-8479-E61D-B950-0E328C7EF160}"/>
              </a:ext>
            </a:extLst>
          </p:cNvPr>
          <p:cNvSpPr txBox="1"/>
          <p:nvPr/>
        </p:nvSpPr>
        <p:spPr>
          <a:xfrm>
            <a:off x="6147259" y="1687491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cED</a:t>
            </a:r>
            <a:r>
              <a:rPr lang="en-US" sz="1400" i="1" dirty="0"/>
              <a:t>(0.5)&gt;0.8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5505B9-9C85-248C-6565-7E1E96DC78F2}"/>
              </a:ext>
            </a:extLst>
          </p:cNvPr>
          <p:cNvSpPr txBox="1"/>
          <p:nvPr/>
        </p:nvSpPr>
        <p:spPr>
          <a:xfrm>
            <a:off x="7886804" y="118214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cED</a:t>
            </a:r>
            <a:r>
              <a:rPr lang="en-US" sz="1400" i="1" dirty="0"/>
              <a:t>(0.8)&gt;0.5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EA5F5F-4391-EB9D-C09B-D332BA265481}"/>
              </a:ext>
            </a:extLst>
          </p:cNvPr>
          <p:cNvSpPr txBox="1"/>
          <p:nvPr/>
        </p:nvSpPr>
        <p:spPr>
          <a:xfrm>
            <a:off x="9525810" y="1644812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cED</a:t>
            </a:r>
            <a:r>
              <a:rPr lang="en-US" sz="1400" i="1" dirty="0"/>
              <a:t>(0.8)&gt;0.8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E159C-B4E5-92EA-927E-A878F0BB671C}"/>
              </a:ext>
            </a:extLst>
          </p:cNvPr>
          <p:cNvSpPr txBox="1"/>
          <p:nvPr/>
        </p:nvSpPr>
        <p:spPr>
          <a:xfrm>
            <a:off x="1415236" y="97809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10105A-5BFC-31C7-7A21-97DBF449705E}"/>
              </a:ext>
            </a:extLst>
          </p:cNvPr>
          <p:cNvSpPr txBox="1"/>
          <p:nvPr/>
        </p:nvSpPr>
        <p:spPr>
          <a:xfrm>
            <a:off x="837401" y="2491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27%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6B28A8-C91A-CFD7-C15D-EAC22296D023}"/>
              </a:ext>
            </a:extLst>
          </p:cNvPr>
          <p:cNvSpPr txBox="1"/>
          <p:nvPr/>
        </p:nvSpPr>
        <p:spPr>
          <a:xfrm>
            <a:off x="3164789" y="204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58%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81EA1B-89A8-4F04-8217-6569FB1F53BA}"/>
              </a:ext>
            </a:extLst>
          </p:cNvPr>
          <p:cNvSpPr txBox="1"/>
          <p:nvPr/>
        </p:nvSpPr>
        <p:spPr>
          <a:xfrm>
            <a:off x="3495921" y="87131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B30856-FDC6-0067-5726-E17EF9196E2F}"/>
              </a:ext>
            </a:extLst>
          </p:cNvPr>
          <p:cNvSpPr txBox="1"/>
          <p:nvPr/>
        </p:nvSpPr>
        <p:spPr>
          <a:xfrm>
            <a:off x="3175604" y="20919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E01DAD-39A2-3DAC-FDF8-E4E92517ABAF}"/>
              </a:ext>
            </a:extLst>
          </p:cNvPr>
          <p:cNvSpPr txBox="1"/>
          <p:nvPr/>
        </p:nvSpPr>
        <p:spPr>
          <a:xfrm>
            <a:off x="7023252" y="39281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46%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14688C-AB76-3970-12CF-D743BABE7709}"/>
              </a:ext>
            </a:extLst>
          </p:cNvPr>
          <p:cNvSpPr txBox="1"/>
          <p:nvPr/>
        </p:nvSpPr>
        <p:spPr>
          <a:xfrm>
            <a:off x="7315159" y="17616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48%</a:t>
            </a:r>
          </a:p>
        </p:txBody>
      </p:sp>
    </p:spTree>
    <p:extLst>
      <p:ext uri="{BB962C8B-B14F-4D97-AF65-F5344CB8AC3E}">
        <p14:creationId xmlns:p14="http://schemas.microsoft.com/office/powerpoint/2010/main" val="8426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high graduation&#10;&#10;Description automatically generated with medium confidence">
            <a:extLst>
              <a:ext uri="{FF2B5EF4-FFF2-40B4-BE49-F238E27FC236}">
                <a16:creationId xmlns:a16="http://schemas.microsoft.com/office/drawing/2014/main" id="{EA06C7D1-05BF-807B-E3EB-6232E6A16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65" y="296561"/>
            <a:ext cx="12264235" cy="32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 of a diagram of climate change&#10;&#10;Description automatically generated">
            <a:extLst>
              <a:ext uri="{FF2B5EF4-FFF2-40B4-BE49-F238E27FC236}">
                <a16:creationId xmlns:a16="http://schemas.microsoft.com/office/drawing/2014/main" id="{46C4EF12-9CED-56D4-58E8-4522EDB1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017"/>
            <a:ext cx="4399005" cy="6713065"/>
          </a:xfrm>
          <a:prstGeom prst="rect">
            <a:avLst/>
          </a:prstGeom>
        </p:spPr>
      </p:pic>
      <p:pic>
        <p:nvPicPr>
          <p:cNvPr id="11" name="Picture 10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D776FFD6-1571-CC73-FEAF-246F56829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115" y="269113"/>
            <a:ext cx="4209534" cy="3157151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A6D4ACBD-9196-410A-3DB1-97A1541E7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162" y="3473104"/>
            <a:ext cx="4209533" cy="3157150"/>
          </a:xfrm>
          <a:prstGeom prst="rect">
            <a:avLst/>
          </a:prstGeom>
        </p:spPr>
      </p:pic>
      <p:pic>
        <p:nvPicPr>
          <p:cNvPr id="17" name="Picture 16" descr="A diagram of a high degree&#10;&#10;Description automatically generated">
            <a:extLst>
              <a:ext uri="{FF2B5EF4-FFF2-40B4-BE49-F238E27FC236}">
                <a16:creationId xmlns:a16="http://schemas.microsoft.com/office/drawing/2014/main" id="{50CF783D-17F2-EC90-44DD-E68A9A59A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8910" y="83848"/>
            <a:ext cx="2919344" cy="6546406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3E774D6C-511E-AEA3-1CB2-D69648326DA9}"/>
              </a:ext>
            </a:extLst>
          </p:cNvPr>
          <p:cNvSpPr/>
          <p:nvPr/>
        </p:nvSpPr>
        <p:spPr>
          <a:xfrm rot="687773">
            <a:off x="2913902" y="110055"/>
            <a:ext cx="2099836" cy="889686"/>
          </a:xfrm>
          <a:prstGeom prst="rightArrow">
            <a:avLst/>
          </a:prstGeom>
          <a:solidFill>
            <a:schemeClr val="bg2">
              <a:alpha val="61000"/>
            </a:schemeClr>
          </a:solidFill>
          <a:ln>
            <a:solidFill>
              <a:schemeClr val="accent1">
                <a:shade val="15000"/>
                <a:alpha val="2200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Indirect indicator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8E5017E-BF16-1AB3-9C9B-C880A8574F86}"/>
              </a:ext>
            </a:extLst>
          </p:cNvPr>
          <p:cNvSpPr/>
          <p:nvPr/>
        </p:nvSpPr>
        <p:spPr>
          <a:xfrm rot="558904">
            <a:off x="2855793" y="4046916"/>
            <a:ext cx="1964665" cy="889686"/>
          </a:xfrm>
          <a:prstGeom prst="rightArrow">
            <a:avLst/>
          </a:prstGeom>
          <a:solidFill>
            <a:schemeClr val="bg2">
              <a:alpha val="61000"/>
            </a:schemeClr>
          </a:solidFill>
          <a:ln>
            <a:solidFill>
              <a:schemeClr val="accent1">
                <a:shade val="15000"/>
                <a:alpha val="217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indicator</a:t>
            </a:r>
          </a:p>
        </p:txBody>
      </p:sp>
    </p:spTree>
    <p:extLst>
      <p:ext uri="{BB962C8B-B14F-4D97-AF65-F5344CB8AC3E}">
        <p14:creationId xmlns:p14="http://schemas.microsoft.com/office/powerpoint/2010/main" val="340752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71</Words>
  <Application>Microsoft Macintosh PowerPoint</Application>
  <PresentationFormat>Widescreen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Ferrer</dc:creator>
  <cp:lastModifiedBy>Jose Ferrer</cp:lastModifiedBy>
  <cp:revision>2</cp:revision>
  <dcterms:created xsi:type="dcterms:W3CDTF">2024-02-19T06:00:08Z</dcterms:created>
  <dcterms:modified xsi:type="dcterms:W3CDTF">2024-02-20T23:57:14Z</dcterms:modified>
</cp:coreProperties>
</file>