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 snapToObjects="1">
      <p:cViewPr varScale="1">
        <p:scale>
          <a:sx n="88" d="100"/>
          <a:sy n="88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F630-9E01-6D4D-855E-9C8110603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EFB01-AC2F-5248-B797-CB777804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7128-3BFA-8942-9271-7619AD6D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0B62-CCE0-084E-8F4C-BEF81BC9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A3CE-702E-0D40-AA0B-CE54166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3696-473F-544A-A55D-65B509D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19238-990E-AB4C-92D2-2FE4B3830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FB27-82C0-2A4F-A23A-CA697B12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D5F5-699B-FE45-88B1-41C14123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E62E-0202-9647-9269-8EE2F3DB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7F680-A41F-0447-B4B1-FB2E62A4B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8325A-D911-4947-B5B8-7A4BE1379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EBCF-4903-5C49-855B-D6A8DA97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AB03-3A19-8344-95BB-E36BD595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72508-B8DF-1B4F-8ACF-6688CE61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7E54-4B28-224D-BD8A-4EC34CE5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8750-EF69-5940-B542-B7EE5756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373D-73DE-4C41-911F-EBCEB8AB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07A6-9A48-524E-AC09-290C4E09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A0E8-3760-064E-BB6A-2B397E1F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A20A-A8FE-3442-8399-C9428C82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A5304-6079-0841-B933-AFA30181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7F5D-DE09-1748-BA35-D0136754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C15D-A491-274B-A473-A6039674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E639-B7D6-7144-BD2B-35F12B65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A7A4-5D9C-B64D-806B-D36A735B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359D-C0C0-E140-A87E-4D4A3DB0E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7BC01-F1CE-8D47-93DB-B9B369264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95BD9-DBFC-8846-9A28-6BB5FDB7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4EA8D-8BC1-2F47-AB6D-93B32121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78C9-0BFF-F548-94E6-50A05674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97BC-3D6F-6F40-92DA-E52C8AE4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8290-0CE8-8940-B806-317EBDFB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C3BE1-DF36-A147-B3C4-837D3F41A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2D132-3FF2-4A47-BBB0-EF73D146F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C461-CB45-804E-912D-12FA8E820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68451-C5B8-B84B-9FDC-2076537E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61DD9-7C43-3645-9B19-437D9072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B1A3C-988B-D24E-8693-87D69F38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C3C3-F4DD-6C4F-8196-E1B03513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904F1-BD2E-944C-A997-77BB6B7C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1B7CF-BC48-4A45-8CFC-DB9EF792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81CA8-C1AC-1549-B91B-B55B05D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1AFBC-CBCE-334A-A073-338A7780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23CD7-4754-384C-A14E-D29E376E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53EC9-9642-9E42-9710-AA7F7F48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C19C-CDED-0747-B450-8BC8A2FC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ED93-D603-1244-91BE-A2874711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E0DA7-CB0E-FD4A-8D7C-0CFA9E95A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228DB-1E63-2D4D-95B5-3ED2E5CF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80D6-F6E1-F749-89BB-816C73AB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744DB-62CF-C94B-892A-721492F1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5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76E2-6B13-DE4A-8797-07900356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2008DE-4369-1549-BCFE-10B780BC5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756CB-F4F2-0640-8174-4D898D00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05B9-9EB8-3F47-AF09-29623D71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9619-6979-6E4B-B5DB-525E639E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0E45-3275-7946-B271-ECA31172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0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08E10-0CF9-CE4D-8D51-0CA12634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13D14-A697-454C-A77E-02189C224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CB87-659E-4A48-813F-F64A86527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0F1F6-BCED-9045-A6F0-BE711DAAD743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D495-F865-184D-9447-D9E94CDCD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E1E1-E732-1847-B546-29EE06372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1B60F-B2E5-1244-B004-C6612E9D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43BB-9951-824F-A3F6-D86F105FB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E93A4-65DA-0D4D-9BDE-5F1D74541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9362-F58F-4F4E-AE1E-9030B88C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574" y="648618"/>
            <a:ext cx="4873487" cy="164331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3B60F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- Shiny App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35F2E26-87EB-D54A-AE25-93D52511F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7" y="648618"/>
            <a:ext cx="2926442" cy="16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7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 - Shiny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Tehilla Mechera-Ostrovsky</dc:creator>
  <cp:lastModifiedBy>Tehilla Mechera-Ostrovsky</cp:lastModifiedBy>
  <cp:revision>1</cp:revision>
  <dcterms:created xsi:type="dcterms:W3CDTF">2022-03-28T23:04:51Z</dcterms:created>
  <dcterms:modified xsi:type="dcterms:W3CDTF">2022-03-28T23:13:34Z</dcterms:modified>
</cp:coreProperties>
</file>