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ior\git\TrabalhoSO\Planil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ior\git\TrabalhoSO\Planil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Tempo(Millisegundos) x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40</c:v>
                </c:pt>
                <c:pt idx="12">
                  <c:v>80</c:v>
                </c:pt>
                <c:pt idx="13">
                  <c:v>160</c:v>
                </c:pt>
                <c:pt idx="14">
                  <c:v>320</c:v>
                </c:pt>
                <c:pt idx="15">
                  <c:v>640</c:v>
                </c:pt>
              </c:numCache>
            </c:numRef>
          </c:cat>
          <c:val>
            <c:numRef>
              <c:f>Planilha1!$B$2:$B$17</c:f>
              <c:numCache>
                <c:formatCode>General</c:formatCode>
                <c:ptCount val="16"/>
                <c:pt idx="0">
                  <c:v>390</c:v>
                </c:pt>
                <c:pt idx="1">
                  <c:v>187</c:v>
                </c:pt>
                <c:pt idx="2">
                  <c:v>184</c:v>
                </c:pt>
                <c:pt idx="3">
                  <c:v>207</c:v>
                </c:pt>
                <c:pt idx="4">
                  <c:v>209</c:v>
                </c:pt>
                <c:pt idx="5">
                  <c:v>295</c:v>
                </c:pt>
                <c:pt idx="6">
                  <c:v>298</c:v>
                </c:pt>
                <c:pt idx="7">
                  <c:v>299</c:v>
                </c:pt>
                <c:pt idx="8">
                  <c:v>263</c:v>
                </c:pt>
                <c:pt idx="9">
                  <c:v>250</c:v>
                </c:pt>
                <c:pt idx="10">
                  <c:v>370</c:v>
                </c:pt>
                <c:pt idx="11">
                  <c:v>387</c:v>
                </c:pt>
                <c:pt idx="12">
                  <c:v>762</c:v>
                </c:pt>
                <c:pt idx="13">
                  <c:v>1411</c:v>
                </c:pt>
                <c:pt idx="14">
                  <c:v>1339</c:v>
                </c:pt>
                <c:pt idx="15">
                  <c:v>2695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31-2344-B6F6-619313765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117376"/>
        <c:axId val="503119008"/>
      </c:barChart>
      <c:catAx>
        <c:axId val="5031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3119008"/>
        <c:crosses val="autoZero"/>
        <c:auto val="1"/>
        <c:lblAlgn val="ctr"/>
        <c:lblOffset val="100"/>
        <c:noMultiLvlLbl val="0"/>
      </c:catAx>
      <c:valAx>
        <c:axId val="5031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311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Memória (Mb)</a:t>
            </a:r>
            <a:r>
              <a:rPr lang="en-US" baseline="0"/>
              <a:t> x theads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memória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40</c:v>
                </c:pt>
                <c:pt idx="12">
                  <c:v>80</c:v>
                </c:pt>
                <c:pt idx="13">
                  <c:v>160</c:v>
                </c:pt>
                <c:pt idx="14">
                  <c:v>320</c:v>
                </c:pt>
                <c:pt idx="15">
                  <c:v>640</c:v>
                </c:pt>
              </c:numCache>
            </c:numRef>
          </c:cat>
          <c:val>
            <c:numRef>
              <c:f>Planilha1!$C$2:$C$17</c:f>
              <c:numCache>
                <c:formatCode>General</c:formatCode>
                <c:ptCount val="16"/>
                <c:pt idx="0">
                  <c:v>3.8572615999999997</c:v>
                </c:pt>
                <c:pt idx="1">
                  <c:v>9.1517494399999979</c:v>
                </c:pt>
                <c:pt idx="2">
                  <c:v>7.8519051199999987</c:v>
                </c:pt>
                <c:pt idx="3">
                  <c:v>10.145126399999999</c:v>
                </c:pt>
                <c:pt idx="4">
                  <c:v>9.1517494399999979</c:v>
                </c:pt>
                <c:pt idx="5">
                  <c:v>8.7079001600000012</c:v>
                </c:pt>
                <c:pt idx="6">
                  <c:v>7.312945280000001</c:v>
                </c:pt>
                <c:pt idx="7">
                  <c:v>8.8452820800000005</c:v>
                </c:pt>
                <c:pt idx="8">
                  <c:v>4.4384927999999997</c:v>
                </c:pt>
                <c:pt idx="9">
                  <c:v>6.0659401599999994</c:v>
                </c:pt>
                <c:pt idx="10">
                  <c:v>15.016900639999998</c:v>
                </c:pt>
                <c:pt idx="11">
                  <c:v>18.049870720000001</c:v>
                </c:pt>
                <c:pt idx="12">
                  <c:v>22.477795679999996</c:v>
                </c:pt>
                <c:pt idx="13">
                  <c:v>22.530634879999997</c:v>
                </c:pt>
                <c:pt idx="14">
                  <c:v>25.09862</c:v>
                </c:pt>
                <c:pt idx="15">
                  <c:v>39.883028159999995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9-4449-A45F-53424A367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499440"/>
        <c:axId val="501548784"/>
      </c:barChart>
      <c:catAx>
        <c:axId val="5014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1548784"/>
        <c:crosses val="autoZero"/>
        <c:auto val="1"/>
        <c:lblAlgn val="ctr"/>
        <c:lblOffset val="100"/>
        <c:noMultiLvlLbl val="0"/>
      </c:catAx>
      <c:valAx>
        <c:axId val="50154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14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70819-DA35-411A-8316-5AE7F64B81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74E8C5-EE64-4A70-98A7-7E2BCD0C79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Objetivo</a:t>
          </a:r>
          <a:endParaRPr lang="en-US"/>
        </a:p>
      </dgm:t>
    </dgm:pt>
    <dgm:pt modelId="{291F0369-0023-44D5-AD80-52D7070CA258}" type="parTrans" cxnId="{70570249-0236-4BB8-95EE-5D6665C5F129}">
      <dgm:prSet/>
      <dgm:spPr/>
      <dgm:t>
        <a:bodyPr/>
        <a:lstStyle/>
        <a:p>
          <a:endParaRPr lang="en-US"/>
        </a:p>
      </dgm:t>
    </dgm:pt>
    <dgm:pt modelId="{2539EE5D-CEB6-4B2A-B464-344791C21EED}" type="sibTrans" cxnId="{70570249-0236-4BB8-95EE-5D6665C5F129}">
      <dgm:prSet/>
      <dgm:spPr/>
      <dgm:t>
        <a:bodyPr/>
        <a:lstStyle/>
        <a:p>
          <a:endParaRPr lang="en-US"/>
        </a:p>
      </dgm:t>
    </dgm:pt>
    <dgm:pt modelId="{FBECE811-F5B7-4F25-B4EE-B7EEC867E4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Projeto</a:t>
          </a:r>
          <a:endParaRPr lang="en-US"/>
        </a:p>
      </dgm:t>
    </dgm:pt>
    <dgm:pt modelId="{8BF89550-CDD6-41DB-856D-62F3259B2FD1}" type="parTrans" cxnId="{5BDCF3E8-D8B9-4E16-85A6-FEDF080AB9FF}">
      <dgm:prSet/>
      <dgm:spPr/>
      <dgm:t>
        <a:bodyPr/>
        <a:lstStyle/>
        <a:p>
          <a:endParaRPr lang="en-US"/>
        </a:p>
      </dgm:t>
    </dgm:pt>
    <dgm:pt modelId="{F04F6404-8836-4F91-9969-BDB7A26C7C52}" type="sibTrans" cxnId="{5BDCF3E8-D8B9-4E16-85A6-FEDF080AB9FF}">
      <dgm:prSet/>
      <dgm:spPr/>
      <dgm:t>
        <a:bodyPr/>
        <a:lstStyle/>
        <a:p>
          <a:endParaRPr lang="en-US"/>
        </a:p>
      </dgm:t>
    </dgm:pt>
    <dgm:pt modelId="{628C0150-43A2-4FC3-984D-E1FD173E80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Detalhe Código</a:t>
          </a:r>
          <a:endParaRPr lang="en-US"/>
        </a:p>
      </dgm:t>
    </dgm:pt>
    <dgm:pt modelId="{6B37517D-25F0-4206-8A6D-1BE432B1EC90}" type="parTrans" cxnId="{DCB56511-F483-428A-8BCA-E888D202316D}">
      <dgm:prSet/>
      <dgm:spPr/>
      <dgm:t>
        <a:bodyPr/>
        <a:lstStyle/>
        <a:p>
          <a:endParaRPr lang="en-US"/>
        </a:p>
      </dgm:t>
    </dgm:pt>
    <dgm:pt modelId="{394DCD30-C040-4FEC-96C9-774688AA15EF}" type="sibTrans" cxnId="{DCB56511-F483-428A-8BCA-E888D202316D}">
      <dgm:prSet/>
      <dgm:spPr/>
      <dgm:t>
        <a:bodyPr/>
        <a:lstStyle/>
        <a:p>
          <a:endParaRPr lang="en-US"/>
        </a:p>
      </dgm:t>
    </dgm:pt>
    <dgm:pt modelId="{C14C74B4-B3F8-406A-A9BC-F6511827AA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Apresentação dos dados</a:t>
          </a:r>
          <a:endParaRPr lang="en-US"/>
        </a:p>
      </dgm:t>
    </dgm:pt>
    <dgm:pt modelId="{37819AE0-902B-4F11-9BD5-8AA835B1CB63}" type="parTrans" cxnId="{EA48612F-95E0-4374-A3BF-C8AA398D784E}">
      <dgm:prSet/>
      <dgm:spPr/>
      <dgm:t>
        <a:bodyPr/>
        <a:lstStyle/>
        <a:p>
          <a:endParaRPr lang="en-US"/>
        </a:p>
      </dgm:t>
    </dgm:pt>
    <dgm:pt modelId="{7E20B8A3-62A9-458D-81A4-ADF8DF908342}" type="sibTrans" cxnId="{EA48612F-95E0-4374-A3BF-C8AA398D784E}">
      <dgm:prSet/>
      <dgm:spPr/>
      <dgm:t>
        <a:bodyPr/>
        <a:lstStyle/>
        <a:p>
          <a:endParaRPr lang="en-US"/>
        </a:p>
      </dgm:t>
    </dgm:pt>
    <dgm:pt modelId="{65F0E000-1271-4753-9B0A-F7CBA6D1B0FE}" type="pres">
      <dgm:prSet presAssocID="{88B70819-DA35-411A-8316-5AE7F64B810B}" presName="root" presStyleCnt="0">
        <dgm:presLayoutVars>
          <dgm:dir/>
          <dgm:resizeHandles val="exact"/>
        </dgm:presLayoutVars>
      </dgm:prSet>
      <dgm:spPr/>
    </dgm:pt>
    <dgm:pt modelId="{587E1C28-71A0-4630-B051-313568E2563B}" type="pres">
      <dgm:prSet presAssocID="{9074E8C5-EE64-4A70-98A7-7E2BCD0C7988}" presName="compNode" presStyleCnt="0"/>
      <dgm:spPr/>
    </dgm:pt>
    <dgm:pt modelId="{CED749FF-BE7C-4F3E-9531-D3D5E4056C2F}" type="pres">
      <dgm:prSet presAssocID="{9074E8C5-EE64-4A70-98A7-7E2BCD0C7988}" presName="iconBgRect" presStyleLbl="bgShp" presStyleIdx="0" presStyleCnt="4"/>
      <dgm:spPr/>
    </dgm:pt>
    <dgm:pt modelId="{639F98CD-5BF1-4C32-802C-0FFB6490CAE8}" type="pres">
      <dgm:prSet presAssocID="{9074E8C5-EE64-4A70-98A7-7E2BCD0C79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E3BC051-38FB-4E42-B799-857FCDF78A59}" type="pres">
      <dgm:prSet presAssocID="{9074E8C5-EE64-4A70-98A7-7E2BCD0C7988}" presName="spaceRect" presStyleCnt="0"/>
      <dgm:spPr/>
    </dgm:pt>
    <dgm:pt modelId="{BCA4F30C-86A2-4199-919E-216BF8D69655}" type="pres">
      <dgm:prSet presAssocID="{9074E8C5-EE64-4A70-98A7-7E2BCD0C7988}" presName="textRect" presStyleLbl="revTx" presStyleIdx="0" presStyleCnt="4">
        <dgm:presLayoutVars>
          <dgm:chMax val="1"/>
          <dgm:chPref val="1"/>
        </dgm:presLayoutVars>
      </dgm:prSet>
      <dgm:spPr/>
    </dgm:pt>
    <dgm:pt modelId="{E0A56994-486C-4252-BD4F-8BF110F15D43}" type="pres">
      <dgm:prSet presAssocID="{2539EE5D-CEB6-4B2A-B464-344791C21EED}" presName="sibTrans" presStyleCnt="0"/>
      <dgm:spPr/>
    </dgm:pt>
    <dgm:pt modelId="{165659F7-3F26-4AA2-8BA2-0CFD5DA32F53}" type="pres">
      <dgm:prSet presAssocID="{FBECE811-F5B7-4F25-B4EE-B7EEC867E418}" presName="compNode" presStyleCnt="0"/>
      <dgm:spPr/>
    </dgm:pt>
    <dgm:pt modelId="{4689CD0B-F78E-4BD9-9043-EC02B6C488D0}" type="pres">
      <dgm:prSet presAssocID="{FBECE811-F5B7-4F25-B4EE-B7EEC867E418}" presName="iconBgRect" presStyleLbl="bgShp" presStyleIdx="1" presStyleCnt="4"/>
      <dgm:spPr/>
    </dgm:pt>
    <dgm:pt modelId="{8A69E829-63A0-41C9-8EC2-DF70D2AE437F}" type="pres">
      <dgm:prSet presAssocID="{FBECE811-F5B7-4F25-B4EE-B7EEC867E4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9A432B3-50C5-4060-B139-5B3F759A77F3}" type="pres">
      <dgm:prSet presAssocID="{FBECE811-F5B7-4F25-B4EE-B7EEC867E418}" presName="spaceRect" presStyleCnt="0"/>
      <dgm:spPr/>
    </dgm:pt>
    <dgm:pt modelId="{F7997E95-3596-4B67-B01D-7BB13AF3A3A4}" type="pres">
      <dgm:prSet presAssocID="{FBECE811-F5B7-4F25-B4EE-B7EEC867E418}" presName="textRect" presStyleLbl="revTx" presStyleIdx="1" presStyleCnt="4">
        <dgm:presLayoutVars>
          <dgm:chMax val="1"/>
          <dgm:chPref val="1"/>
        </dgm:presLayoutVars>
      </dgm:prSet>
      <dgm:spPr/>
    </dgm:pt>
    <dgm:pt modelId="{F126A7C3-9DF2-46CB-90C7-37B1B953423B}" type="pres">
      <dgm:prSet presAssocID="{F04F6404-8836-4F91-9969-BDB7A26C7C52}" presName="sibTrans" presStyleCnt="0"/>
      <dgm:spPr/>
    </dgm:pt>
    <dgm:pt modelId="{A9B05DC0-E043-42E5-9E2E-7D027F5EB7BA}" type="pres">
      <dgm:prSet presAssocID="{628C0150-43A2-4FC3-984D-E1FD173E801D}" presName="compNode" presStyleCnt="0"/>
      <dgm:spPr/>
    </dgm:pt>
    <dgm:pt modelId="{538CA1CB-85D1-4EF8-83FA-F0F007D12393}" type="pres">
      <dgm:prSet presAssocID="{628C0150-43A2-4FC3-984D-E1FD173E801D}" presName="iconBgRect" presStyleLbl="bgShp" presStyleIdx="2" presStyleCnt="4"/>
      <dgm:spPr/>
    </dgm:pt>
    <dgm:pt modelId="{28644563-9D96-41B9-9753-FE55523B0BFF}" type="pres">
      <dgm:prSet presAssocID="{628C0150-43A2-4FC3-984D-E1FD173E80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CE12B3D-EBFF-4A68-9AAE-813794D49AD9}" type="pres">
      <dgm:prSet presAssocID="{628C0150-43A2-4FC3-984D-E1FD173E801D}" presName="spaceRect" presStyleCnt="0"/>
      <dgm:spPr/>
    </dgm:pt>
    <dgm:pt modelId="{A0B05CC1-CFF7-49C7-9A3A-09E82F1F5EC3}" type="pres">
      <dgm:prSet presAssocID="{628C0150-43A2-4FC3-984D-E1FD173E801D}" presName="textRect" presStyleLbl="revTx" presStyleIdx="2" presStyleCnt="4">
        <dgm:presLayoutVars>
          <dgm:chMax val="1"/>
          <dgm:chPref val="1"/>
        </dgm:presLayoutVars>
      </dgm:prSet>
      <dgm:spPr/>
    </dgm:pt>
    <dgm:pt modelId="{089372F2-5D6C-4625-B79E-DCFFDF1FC3DB}" type="pres">
      <dgm:prSet presAssocID="{394DCD30-C040-4FEC-96C9-774688AA15EF}" presName="sibTrans" presStyleCnt="0"/>
      <dgm:spPr/>
    </dgm:pt>
    <dgm:pt modelId="{C700113E-BABB-4907-8896-5944D44399BA}" type="pres">
      <dgm:prSet presAssocID="{C14C74B4-B3F8-406A-A9BC-F6511827AA2B}" presName="compNode" presStyleCnt="0"/>
      <dgm:spPr/>
    </dgm:pt>
    <dgm:pt modelId="{D9E7851C-B9A8-4B82-9C2C-BB1167BABDCC}" type="pres">
      <dgm:prSet presAssocID="{C14C74B4-B3F8-406A-A9BC-F6511827AA2B}" presName="iconBgRect" presStyleLbl="bgShp" presStyleIdx="3" presStyleCnt="4"/>
      <dgm:spPr/>
    </dgm:pt>
    <dgm:pt modelId="{4BE240A1-BAD7-432F-B388-AD86BD348539}" type="pres">
      <dgm:prSet presAssocID="{C14C74B4-B3F8-406A-A9BC-F6511827AA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2458D6-DAF5-4C6E-B2BE-47A18C931923}" type="pres">
      <dgm:prSet presAssocID="{C14C74B4-B3F8-406A-A9BC-F6511827AA2B}" presName="spaceRect" presStyleCnt="0"/>
      <dgm:spPr/>
    </dgm:pt>
    <dgm:pt modelId="{434A4CC6-DB16-4346-A3CD-7082E229966F}" type="pres">
      <dgm:prSet presAssocID="{C14C74B4-B3F8-406A-A9BC-F6511827AA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B56511-F483-428A-8BCA-E888D202316D}" srcId="{88B70819-DA35-411A-8316-5AE7F64B810B}" destId="{628C0150-43A2-4FC3-984D-E1FD173E801D}" srcOrd="2" destOrd="0" parTransId="{6B37517D-25F0-4206-8A6D-1BE432B1EC90}" sibTransId="{394DCD30-C040-4FEC-96C9-774688AA15EF}"/>
    <dgm:cxn modelId="{EA48612F-95E0-4374-A3BF-C8AA398D784E}" srcId="{88B70819-DA35-411A-8316-5AE7F64B810B}" destId="{C14C74B4-B3F8-406A-A9BC-F6511827AA2B}" srcOrd="3" destOrd="0" parTransId="{37819AE0-902B-4F11-9BD5-8AA835B1CB63}" sibTransId="{7E20B8A3-62A9-458D-81A4-ADF8DF908342}"/>
    <dgm:cxn modelId="{70570249-0236-4BB8-95EE-5D6665C5F129}" srcId="{88B70819-DA35-411A-8316-5AE7F64B810B}" destId="{9074E8C5-EE64-4A70-98A7-7E2BCD0C7988}" srcOrd="0" destOrd="0" parTransId="{291F0369-0023-44D5-AD80-52D7070CA258}" sibTransId="{2539EE5D-CEB6-4B2A-B464-344791C21EED}"/>
    <dgm:cxn modelId="{C5312C49-4DCC-4374-B2FC-F20BE60176F1}" type="presOf" srcId="{C14C74B4-B3F8-406A-A9BC-F6511827AA2B}" destId="{434A4CC6-DB16-4346-A3CD-7082E229966F}" srcOrd="0" destOrd="0" presId="urn:microsoft.com/office/officeart/2018/5/layout/IconCircleLabelList"/>
    <dgm:cxn modelId="{19A5EE52-F483-4CB9-B3B8-5E43F1F6F057}" type="presOf" srcId="{9074E8C5-EE64-4A70-98A7-7E2BCD0C7988}" destId="{BCA4F30C-86A2-4199-919E-216BF8D69655}" srcOrd="0" destOrd="0" presId="urn:microsoft.com/office/officeart/2018/5/layout/IconCircleLabelList"/>
    <dgm:cxn modelId="{B8EBCE5B-7563-4029-8760-5AD19FF07F4A}" type="presOf" srcId="{88B70819-DA35-411A-8316-5AE7F64B810B}" destId="{65F0E000-1271-4753-9B0A-F7CBA6D1B0FE}" srcOrd="0" destOrd="0" presId="urn:microsoft.com/office/officeart/2018/5/layout/IconCircleLabelList"/>
    <dgm:cxn modelId="{2274329D-3366-4DD8-9439-8048F91C62AE}" type="presOf" srcId="{FBECE811-F5B7-4F25-B4EE-B7EEC867E418}" destId="{F7997E95-3596-4B67-B01D-7BB13AF3A3A4}" srcOrd="0" destOrd="0" presId="urn:microsoft.com/office/officeart/2018/5/layout/IconCircleLabelList"/>
    <dgm:cxn modelId="{3A73AEE2-4FBD-4592-A05B-382EDBF9AEE7}" type="presOf" srcId="{628C0150-43A2-4FC3-984D-E1FD173E801D}" destId="{A0B05CC1-CFF7-49C7-9A3A-09E82F1F5EC3}" srcOrd="0" destOrd="0" presId="urn:microsoft.com/office/officeart/2018/5/layout/IconCircleLabelList"/>
    <dgm:cxn modelId="{5BDCF3E8-D8B9-4E16-85A6-FEDF080AB9FF}" srcId="{88B70819-DA35-411A-8316-5AE7F64B810B}" destId="{FBECE811-F5B7-4F25-B4EE-B7EEC867E418}" srcOrd="1" destOrd="0" parTransId="{8BF89550-CDD6-41DB-856D-62F3259B2FD1}" sibTransId="{F04F6404-8836-4F91-9969-BDB7A26C7C52}"/>
    <dgm:cxn modelId="{3E3FCA7B-90E5-4433-BD70-9E43CC0747F7}" type="presParOf" srcId="{65F0E000-1271-4753-9B0A-F7CBA6D1B0FE}" destId="{587E1C28-71A0-4630-B051-313568E2563B}" srcOrd="0" destOrd="0" presId="urn:microsoft.com/office/officeart/2018/5/layout/IconCircleLabelList"/>
    <dgm:cxn modelId="{D20E595D-5F2A-4D57-B283-1FEF22ECC226}" type="presParOf" srcId="{587E1C28-71A0-4630-B051-313568E2563B}" destId="{CED749FF-BE7C-4F3E-9531-D3D5E4056C2F}" srcOrd="0" destOrd="0" presId="urn:microsoft.com/office/officeart/2018/5/layout/IconCircleLabelList"/>
    <dgm:cxn modelId="{7ABF64BC-09B1-4553-87D0-973C6DB14266}" type="presParOf" srcId="{587E1C28-71A0-4630-B051-313568E2563B}" destId="{639F98CD-5BF1-4C32-802C-0FFB6490CAE8}" srcOrd="1" destOrd="0" presId="urn:microsoft.com/office/officeart/2018/5/layout/IconCircleLabelList"/>
    <dgm:cxn modelId="{9D2ED8BD-C2EB-454F-9D7E-4B9946D9C02B}" type="presParOf" srcId="{587E1C28-71A0-4630-B051-313568E2563B}" destId="{AE3BC051-38FB-4E42-B799-857FCDF78A59}" srcOrd="2" destOrd="0" presId="urn:microsoft.com/office/officeart/2018/5/layout/IconCircleLabelList"/>
    <dgm:cxn modelId="{3816EF7C-7243-4ED5-B2F6-98C0CD426416}" type="presParOf" srcId="{587E1C28-71A0-4630-B051-313568E2563B}" destId="{BCA4F30C-86A2-4199-919E-216BF8D69655}" srcOrd="3" destOrd="0" presId="urn:microsoft.com/office/officeart/2018/5/layout/IconCircleLabelList"/>
    <dgm:cxn modelId="{06E0D743-F5E9-4247-8678-2C23F35FD4B8}" type="presParOf" srcId="{65F0E000-1271-4753-9B0A-F7CBA6D1B0FE}" destId="{E0A56994-486C-4252-BD4F-8BF110F15D43}" srcOrd="1" destOrd="0" presId="urn:microsoft.com/office/officeart/2018/5/layout/IconCircleLabelList"/>
    <dgm:cxn modelId="{08110200-C3D2-4294-92E2-37400237DB1A}" type="presParOf" srcId="{65F0E000-1271-4753-9B0A-F7CBA6D1B0FE}" destId="{165659F7-3F26-4AA2-8BA2-0CFD5DA32F53}" srcOrd="2" destOrd="0" presId="urn:microsoft.com/office/officeart/2018/5/layout/IconCircleLabelList"/>
    <dgm:cxn modelId="{8A71388B-9510-4BE0-9C1A-DB954C30DD81}" type="presParOf" srcId="{165659F7-3F26-4AA2-8BA2-0CFD5DA32F53}" destId="{4689CD0B-F78E-4BD9-9043-EC02B6C488D0}" srcOrd="0" destOrd="0" presId="urn:microsoft.com/office/officeart/2018/5/layout/IconCircleLabelList"/>
    <dgm:cxn modelId="{B36BB6E9-847D-492A-ACD3-D040D2870D51}" type="presParOf" srcId="{165659F7-3F26-4AA2-8BA2-0CFD5DA32F53}" destId="{8A69E829-63A0-41C9-8EC2-DF70D2AE437F}" srcOrd="1" destOrd="0" presId="urn:microsoft.com/office/officeart/2018/5/layout/IconCircleLabelList"/>
    <dgm:cxn modelId="{5FE3E3EE-7210-479D-AF2D-540B15D0F44B}" type="presParOf" srcId="{165659F7-3F26-4AA2-8BA2-0CFD5DA32F53}" destId="{D9A432B3-50C5-4060-B139-5B3F759A77F3}" srcOrd="2" destOrd="0" presId="urn:microsoft.com/office/officeart/2018/5/layout/IconCircleLabelList"/>
    <dgm:cxn modelId="{005F5027-CF4A-4936-B4EB-60461680A79A}" type="presParOf" srcId="{165659F7-3F26-4AA2-8BA2-0CFD5DA32F53}" destId="{F7997E95-3596-4B67-B01D-7BB13AF3A3A4}" srcOrd="3" destOrd="0" presId="urn:microsoft.com/office/officeart/2018/5/layout/IconCircleLabelList"/>
    <dgm:cxn modelId="{F262FAB7-25A2-4D30-ABAC-BEC705693067}" type="presParOf" srcId="{65F0E000-1271-4753-9B0A-F7CBA6D1B0FE}" destId="{F126A7C3-9DF2-46CB-90C7-37B1B953423B}" srcOrd="3" destOrd="0" presId="urn:microsoft.com/office/officeart/2018/5/layout/IconCircleLabelList"/>
    <dgm:cxn modelId="{F69D1298-AEAA-4C4C-874F-264BED4BB67B}" type="presParOf" srcId="{65F0E000-1271-4753-9B0A-F7CBA6D1B0FE}" destId="{A9B05DC0-E043-42E5-9E2E-7D027F5EB7BA}" srcOrd="4" destOrd="0" presId="urn:microsoft.com/office/officeart/2018/5/layout/IconCircleLabelList"/>
    <dgm:cxn modelId="{60B0DB71-E808-456D-B103-F426B6EF36E4}" type="presParOf" srcId="{A9B05DC0-E043-42E5-9E2E-7D027F5EB7BA}" destId="{538CA1CB-85D1-4EF8-83FA-F0F007D12393}" srcOrd="0" destOrd="0" presId="urn:microsoft.com/office/officeart/2018/5/layout/IconCircleLabelList"/>
    <dgm:cxn modelId="{673E2AA6-DA4F-44CC-B638-AC06F47C44DD}" type="presParOf" srcId="{A9B05DC0-E043-42E5-9E2E-7D027F5EB7BA}" destId="{28644563-9D96-41B9-9753-FE55523B0BFF}" srcOrd="1" destOrd="0" presId="urn:microsoft.com/office/officeart/2018/5/layout/IconCircleLabelList"/>
    <dgm:cxn modelId="{29D3E880-81EF-48BB-B8A6-E9AFC6B63CFA}" type="presParOf" srcId="{A9B05DC0-E043-42E5-9E2E-7D027F5EB7BA}" destId="{9CE12B3D-EBFF-4A68-9AAE-813794D49AD9}" srcOrd="2" destOrd="0" presId="urn:microsoft.com/office/officeart/2018/5/layout/IconCircleLabelList"/>
    <dgm:cxn modelId="{29C307A3-71A6-4E26-9B1D-767FFC3F969B}" type="presParOf" srcId="{A9B05DC0-E043-42E5-9E2E-7D027F5EB7BA}" destId="{A0B05CC1-CFF7-49C7-9A3A-09E82F1F5EC3}" srcOrd="3" destOrd="0" presId="urn:microsoft.com/office/officeart/2018/5/layout/IconCircleLabelList"/>
    <dgm:cxn modelId="{137A65E1-695D-42DF-ABA8-EB684928387F}" type="presParOf" srcId="{65F0E000-1271-4753-9B0A-F7CBA6D1B0FE}" destId="{089372F2-5D6C-4625-B79E-DCFFDF1FC3DB}" srcOrd="5" destOrd="0" presId="urn:microsoft.com/office/officeart/2018/5/layout/IconCircleLabelList"/>
    <dgm:cxn modelId="{0883AC0A-E512-4BE8-8CB1-6010A2E7D0ED}" type="presParOf" srcId="{65F0E000-1271-4753-9B0A-F7CBA6D1B0FE}" destId="{C700113E-BABB-4907-8896-5944D44399BA}" srcOrd="6" destOrd="0" presId="urn:microsoft.com/office/officeart/2018/5/layout/IconCircleLabelList"/>
    <dgm:cxn modelId="{7070FB6A-BDF8-4FF7-9197-108501468E2C}" type="presParOf" srcId="{C700113E-BABB-4907-8896-5944D44399BA}" destId="{D9E7851C-B9A8-4B82-9C2C-BB1167BABDCC}" srcOrd="0" destOrd="0" presId="urn:microsoft.com/office/officeart/2018/5/layout/IconCircleLabelList"/>
    <dgm:cxn modelId="{83F3A4D3-EAE2-42E6-9AEA-A8ADFAEE7377}" type="presParOf" srcId="{C700113E-BABB-4907-8896-5944D44399BA}" destId="{4BE240A1-BAD7-432F-B388-AD86BD348539}" srcOrd="1" destOrd="0" presId="urn:microsoft.com/office/officeart/2018/5/layout/IconCircleLabelList"/>
    <dgm:cxn modelId="{727E2939-F5B2-430F-8042-725913067648}" type="presParOf" srcId="{C700113E-BABB-4907-8896-5944D44399BA}" destId="{EE2458D6-DAF5-4C6E-B2BE-47A18C931923}" srcOrd="2" destOrd="0" presId="urn:microsoft.com/office/officeart/2018/5/layout/IconCircleLabelList"/>
    <dgm:cxn modelId="{A2E37432-CF5E-46B4-99A8-C306A7136A1B}" type="presParOf" srcId="{C700113E-BABB-4907-8896-5944D44399BA}" destId="{434A4CC6-DB16-4346-A3CD-7082E22996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749FF-BE7C-4F3E-9531-D3D5E4056C2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F98CD-5BF1-4C32-802C-0FFB6490CAE8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4F30C-86A2-4199-919E-216BF8D69655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Objetivo</a:t>
          </a:r>
          <a:endParaRPr lang="en-US" sz="2400" kern="1200"/>
        </a:p>
      </dsp:txBody>
      <dsp:txXfrm>
        <a:off x="307380" y="2032685"/>
        <a:ext cx="2053312" cy="720000"/>
      </dsp:txXfrm>
    </dsp:sp>
    <dsp:sp modelId="{4689CD0B-F78E-4BD9-9043-EC02B6C488D0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9E829-63A0-41C9-8EC2-DF70D2AE437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97E95-3596-4B67-B01D-7BB13AF3A3A4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Projeto</a:t>
          </a:r>
          <a:endParaRPr lang="en-US" sz="2400" kern="1200"/>
        </a:p>
      </dsp:txBody>
      <dsp:txXfrm>
        <a:off x="2720022" y="2032685"/>
        <a:ext cx="2053312" cy="720000"/>
      </dsp:txXfrm>
    </dsp:sp>
    <dsp:sp modelId="{538CA1CB-85D1-4EF8-83FA-F0F007D12393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44563-9D96-41B9-9753-FE55523B0BFF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05CC1-CFF7-49C7-9A3A-09E82F1F5EC3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Detalhe Código</a:t>
          </a:r>
          <a:endParaRPr lang="en-US" sz="2400" kern="1200"/>
        </a:p>
      </dsp:txBody>
      <dsp:txXfrm>
        <a:off x="5132664" y="2032685"/>
        <a:ext cx="2053312" cy="720000"/>
      </dsp:txXfrm>
    </dsp:sp>
    <dsp:sp modelId="{D9E7851C-B9A8-4B82-9C2C-BB1167BABDCC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240A1-BAD7-432F-B388-AD86BD348539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A4CC6-DB16-4346-A3CD-7082E229966F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Apresentação dos dados</a:t>
          </a:r>
          <a:endParaRPr lang="en-US" sz="2400" kern="1200"/>
        </a:p>
      </dsp:txBody>
      <dsp:txXfrm>
        <a:off x="7545307" y="2032685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5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6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33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1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1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0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1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6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jucapital.co.kr/638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7F672-25DA-E24E-9BB7-53BA69BFD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Benchmark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FA238-D0A1-7847-B5CD-8A7DE43DF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José Fernandes Almeida Junior</a:t>
            </a:r>
          </a:p>
        </p:txBody>
      </p:sp>
    </p:spTree>
    <p:extLst>
      <p:ext uri="{BB962C8B-B14F-4D97-AF65-F5344CB8AC3E}">
        <p14:creationId xmlns:p14="http://schemas.microsoft.com/office/powerpoint/2010/main" val="218647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C825B-3395-0D4E-9B96-641F0E4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A6712E9-F0F0-48D7-A930-60DA451E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093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30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CFB6-62D3-5B4D-998C-7162452F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45BBB-4ECD-FF4E-A1DE-2F53F73D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Medir o tempo</a:t>
            </a:r>
          </a:p>
          <a:p>
            <a:r>
              <a:rPr lang="pt-BR" dirty="0"/>
              <a:t>Media a memória utilizada</a:t>
            </a:r>
          </a:p>
        </p:txBody>
      </p:sp>
    </p:spTree>
    <p:extLst>
      <p:ext uri="{BB962C8B-B14F-4D97-AF65-F5344CB8AC3E}">
        <p14:creationId xmlns:p14="http://schemas.microsoft.com/office/powerpoint/2010/main" val="28301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1D58-43AD-B442-B2E9-FE5E998A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EE3B2-42E6-3148-9A5F-CFD3D30A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vetor aleatório de 1000000 de números</a:t>
            </a:r>
          </a:p>
          <a:p>
            <a:r>
              <a:rPr lang="pt-BR" dirty="0"/>
              <a:t>Variar o número de threads para a ordenação 1, 2, 4, 6, 8, 10, 12, 14, 16, 18, 20, 40, 80, 160 e 320</a:t>
            </a:r>
          </a:p>
        </p:txBody>
      </p:sp>
    </p:spTree>
    <p:extLst>
      <p:ext uri="{BB962C8B-B14F-4D97-AF65-F5344CB8AC3E}">
        <p14:creationId xmlns:p14="http://schemas.microsoft.com/office/powerpoint/2010/main" val="18642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7BEA-2E0E-0642-B8F5-B3A4060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FF076-00F4-734E-A081-B2900C17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  <a:p>
            <a:r>
              <a:rPr lang="pt-BR" dirty="0" err="1"/>
              <a:t>Multithread</a:t>
            </a:r>
            <a:endParaRPr lang="pt-BR" dirty="0"/>
          </a:p>
          <a:p>
            <a:r>
              <a:rPr lang="pt-BR" dirty="0"/>
              <a:t>Função </a:t>
            </a:r>
            <a:r>
              <a:rPr lang="pt-BR" dirty="0" err="1"/>
              <a:t>getFreePhysicalMemorySize</a:t>
            </a:r>
            <a:r>
              <a:rPr lang="pt-BR" dirty="0"/>
              <a:t>() da classe </a:t>
            </a:r>
            <a:r>
              <a:rPr lang="pt-BR" dirty="0" err="1"/>
              <a:t>OperationSystemMXBean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07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7151BD-422B-2B43-AA44-46B5CEF9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rgbClr val="FFFFFF"/>
                </a:solidFill>
              </a:rPr>
              <a:t>Apresentação dos dados (Tempo)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523838-3858-8C43-83D5-045463A36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8203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663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7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500FDF-34CC-EA4D-BDAA-4344206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Apresentação de Dados (Memória)</a:t>
            </a:r>
          </a:p>
        </p:txBody>
      </p:sp>
      <p:graphicFrame>
        <p:nvGraphicFramePr>
          <p:cNvPr id="56" name="Espaço Reservado para Conteúdo 55">
            <a:extLst>
              <a:ext uri="{FF2B5EF4-FFF2-40B4-BE49-F238E27FC236}">
                <a16:creationId xmlns:a16="http://schemas.microsoft.com/office/drawing/2014/main" id="{C1C5B379-EBEE-B942-BF94-698F5E48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69070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532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2C8E-46CB-E249-B5FD-726A242B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6D8576-044D-994C-ADEC-CBA55592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8502" y="1085850"/>
            <a:ext cx="6891820" cy="4916166"/>
          </a:xfrm>
        </p:spPr>
      </p:pic>
    </p:spTree>
    <p:extLst>
      <p:ext uri="{BB962C8B-B14F-4D97-AF65-F5344CB8AC3E}">
        <p14:creationId xmlns:p14="http://schemas.microsoft.com/office/powerpoint/2010/main" val="348153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Benchmark</vt:lpstr>
      <vt:lpstr>Agenda</vt:lpstr>
      <vt:lpstr>Objetivo</vt:lpstr>
      <vt:lpstr>Projeto</vt:lpstr>
      <vt:lpstr>Detalhe Código</vt:lpstr>
      <vt:lpstr>Apresentação dos dados (Tempo)</vt:lpstr>
      <vt:lpstr>Apresentação de Dados (Memória)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</dc:title>
  <dc:creator>Junior Fernandes</dc:creator>
  <cp:lastModifiedBy>Junior Fernandes</cp:lastModifiedBy>
  <cp:revision>1</cp:revision>
  <dcterms:created xsi:type="dcterms:W3CDTF">2019-09-24T01:20:21Z</dcterms:created>
  <dcterms:modified xsi:type="dcterms:W3CDTF">2019-09-24T01:20:29Z</dcterms:modified>
</cp:coreProperties>
</file>