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48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5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3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1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0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7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9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3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FE191-5387-C524-334E-A87CFDA99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" sz="3600" dirty="0"/>
              <a:t>Dataiku Data Scientist Technical Assessment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0178D-440B-8F3E-B7D7-BC92F3551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Jan </a:t>
            </a:r>
            <a:r>
              <a:rPr lang="en-US" dirty="0" err="1"/>
              <a:t>Gröls</a:t>
            </a:r>
            <a:endParaRPr lang="en-US" dirty="0"/>
          </a:p>
          <a:p>
            <a:pPr algn="r"/>
            <a:r>
              <a:rPr lang="en-US" dirty="0"/>
              <a:t>10.10.2025</a:t>
            </a: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4E921591-7AEC-B976-1E8D-4426A581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36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7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687FB-8896-4CA9-C73B-A23A47D4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4648BA-C58B-1E9A-CA5E-6A18543FDE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155658"/>
            <a:ext cx="1065357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altLang="en-US" sz="1800" dirty="0" err="1">
                <a:solidFill>
                  <a:srgbClr val="000000"/>
                </a:solidFill>
              </a:rPr>
              <a:t>nalyse</a:t>
            </a:r>
            <a:r>
              <a:rPr lang="en-US" altLang="en-US" sz="1800" dirty="0">
                <a:solidFill>
                  <a:srgbClr val="000000"/>
                </a:solidFill>
              </a:rPr>
              <a:t> U.S. Census data to </a:t>
            </a:r>
            <a:r>
              <a:rPr lang="en-US" altLang="en-US" sz="1800" b="1" dirty="0">
                <a:solidFill>
                  <a:srgbClr val="000000"/>
                </a:solidFill>
              </a:rPr>
              <a:t>understand which personal or work-related characteristics</a:t>
            </a:r>
            <a:r>
              <a:rPr lang="en-US" altLang="en-US" sz="1800" dirty="0">
                <a:solidFill>
                  <a:srgbClr val="000000"/>
                </a:solidFill>
              </a:rPr>
              <a:t> are linked to whether someone earns more or less than $50k per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</a:rPr>
              <a:t>Binary classification problem — predicting if income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</a:rPr>
              <a:t>&lt;= $50K (Binary classifier 0)</a:t>
            </a:r>
            <a:br>
              <a:rPr lang="en-US" altLang="en-US" sz="1800" dirty="0">
                <a:solidFill>
                  <a:srgbClr val="000000"/>
                </a:solidFill>
              </a:rPr>
            </a:br>
            <a:endParaRPr lang="en-US" altLang="en-US" sz="1800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rgbClr val="000000"/>
                </a:solidFill>
              </a:rPr>
              <a:t>or &gt; $50K (Binary classifier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Graphic 5" descr="Coins with solid fill">
            <a:extLst>
              <a:ext uri="{FF2B5EF4-FFF2-40B4-BE49-F238E27FC236}">
                <a16:creationId xmlns:a16="http://schemas.microsoft.com/office/drawing/2014/main" id="{3EC0E783-D48B-66E7-8CB9-6313995B9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361" y="3800026"/>
            <a:ext cx="408941" cy="408941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3DADD14-B7FA-FD38-D598-C761DCA9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239" y="2837270"/>
            <a:ext cx="635122" cy="635122"/>
          </a:xfrm>
          <a:prstGeom prst="rect">
            <a:avLst/>
          </a:prstGeom>
        </p:spPr>
      </p:pic>
      <p:pic>
        <p:nvPicPr>
          <p:cNvPr id="10" name="Graphic 9" descr="Statistics with solid fill">
            <a:extLst>
              <a:ext uri="{FF2B5EF4-FFF2-40B4-BE49-F238E27FC236}">
                <a16:creationId xmlns:a16="http://schemas.microsoft.com/office/drawing/2014/main" id="{E83C7500-3266-167B-478A-B750EBF4D0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3319" y="2837270"/>
            <a:ext cx="914400" cy="914400"/>
          </a:xfrm>
          <a:prstGeom prst="rect">
            <a:avLst/>
          </a:prstGeom>
        </p:spPr>
      </p:pic>
      <p:pic>
        <p:nvPicPr>
          <p:cNvPr id="12" name="Graphic 11" descr="Folder Search with solid fill">
            <a:extLst>
              <a:ext uri="{FF2B5EF4-FFF2-40B4-BE49-F238E27FC236}">
                <a16:creationId xmlns:a16="http://schemas.microsoft.com/office/drawing/2014/main" id="{83290519-3496-9C1A-92DC-4EC073D465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8456" y="2841032"/>
            <a:ext cx="914400" cy="914400"/>
          </a:xfrm>
          <a:prstGeom prst="rect">
            <a:avLst/>
          </a:prstGeom>
        </p:spPr>
      </p:pic>
      <p:pic>
        <p:nvPicPr>
          <p:cNvPr id="14" name="Graphic 13" descr="Arrow Right with solid fill">
            <a:extLst>
              <a:ext uri="{FF2B5EF4-FFF2-40B4-BE49-F238E27FC236}">
                <a16:creationId xmlns:a16="http://schemas.microsoft.com/office/drawing/2014/main" id="{B8780025-FF9D-065D-7127-A8FD9F523E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3452" y="2837270"/>
            <a:ext cx="914400" cy="914400"/>
          </a:xfrm>
          <a:prstGeom prst="rect">
            <a:avLst/>
          </a:prstGeom>
        </p:spPr>
      </p:pic>
      <p:pic>
        <p:nvPicPr>
          <p:cNvPr id="15" name="Graphic 14" descr="Arrow Right with solid fill">
            <a:extLst>
              <a:ext uri="{FF2B5EF4-FFF2-40B4-BE49-F238E27FC236}">
                <a16:creationId xmlns:a16="http://schemas.microsoft.com/office/drawing/2014/main" id="{FF5ADF2B-8EE9-B7D9-D38C-B1036AFA7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359957">
            <a:off x="6373186" y="2837270"/>
            <a:ext cx="914400" cy="914400"/>
          </a:xfrm>
          <a:prstGeom prst="rect">
            <a:avLst/>
          </a:prstGeom>
        </p:spPr>
      </p:pic>
      <p:pic>
        <p:nvPicPr>
          <p:cNvPr id="16" name="Graphic 15" descr="Arrow Right with solid fill">
            <a:extLst>
              <a:ext uri="{FF2B5EF4-FFF2-40B4-BE49-F238E27FC236}">
                <a16:creationId xmlns:a16="http://schemas.microsoft.com/office/drawing/2014/main" id="{1B24DE31-73FE-6ADE-0968-421140994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01933">
            <a:off x="6382499" y="3208563"/>
            <a:ext cx="914400" cy="914400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09E382BC-6E00-9D37-1AA1-5CAB4D48D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6239" y="3529114"/>
            <a:ext cx="635122" cy="635122"/>
          </a:xfrm>
          <a:prstGeom prst="rect">
            <a:avLst/>
          </a:prstGeom>
        </p:spPr>
      </p:pic>
      <p:pic>
        <p:nvPicPr>
          <p:cNvPr id="18" name="Graphic 17" descr="Coins with solid fill">
            <a:extLst>
              <a:ext uri="{FF2B5EF4-FFF2-40B4-BE49-F238E27FC236}">
                <a16:creationId xmlns:a16="http://schemas.microsoft.com/office/drawing/2014/main" id="{783CB4D6-1F93-45EE-34A4-988BD49F5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361" y="3032493"/>
            <a:ext cx="408941" cy="408941"/>
          </a:xfrm>
          <a:prstGeom prst="rect">
            <a:avLst/>
          </a:prstGeom>
        </p:spPr>
      </p:pic>
      <p:pic>
        <p:nvPicPr>
          <p:cNvPr id="19" name="Graphic 18" descr="Coins with solid fill">
            <a:extLst>
              <a:ext uri="{FF2B5EF4-FFF2-40B4-BE49-F238E27FC236}">
                <a16:creationId xmlns:a16="http://schemas.microsoft.com/office/drawing/2014/main" id="{6A13FF53-CA69-2ECB-AFA1-6494F33BF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7751" y="3051159"/>
            <a:ext cx="408941" cy="408941"/>
          </a:xfrm>
          <a:prstGeom prst="rect">
            <a:avLst/>
          </a:prstGeom>
        </p:spPr>
      </p:pic>
      <p:pic>
        <p:nvPicPr>
          <p:cNvPr id="20" name="Graphic 19" descr="Coins with solid fill">
            <a:extLst>
              <a:ext uri="{FF2B5EF4-FFF2-40B4-BE49-F238E27FC236}">
                <a16:creationId xmlns:a16="http://schemas.microsoft.com/office/drawing/2014/main" id="{742573BB-FC85-C6A4-C4E3-3C253664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6601" y="2932600"/>
            <a:ext cx="408941" cy="4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106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66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Dataiku Data Scientist Technical Assessment</vt:lpstr>
      <vt:lpstr>Problem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Clinical Directors</dc:creator>
  <cp:lastModifiedBy>Clinical Directors</cp:lastModifiedBy>
  <cp:revision>1</cp:revision>
  <dcterms:created xsi:type="dcterms:W3CDTF">2025-10-05T12:04:59Z</dcterms:created>
  <dcterms:modified xsi:type="dcterms:W3CDTF">2025-10-05T12:17:58Z</dcterms:modified>
</cp:coreProperties>
</file>