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6DC-F761-42E6-B653-C4BCCFCF4D33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D9D9-F378-4453-B566-10C8708EFC3A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2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6DC-F761-42E6-B653-C4BCCFCF4D33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D9D9-F378-4453-B566-10C8708EFC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6DC-F761-42E6-B653-C4BCCFCF4D33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D9D9-F378-4453-B566-10C8708EFC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45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6DC-F761-42E6-B653-C4BCCFCF4D33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D9D9-F378-4453-B566-10C8708EFC3A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553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6DC-F761-42E6-B653-C4BCCFCF4D33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D9D9-F378-4453-B566-10C8708EFC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81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6DC-F761-42E6-B653-C4BCCFCF4D33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D9D9-F378-4453-B566-10C8708EFC3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89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6DC-F761-42E6-B653-C4BCCFCF4D33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D9D9-F378-4453-B566-10C8708EFC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88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6DC-F761-42E6-B653-C4BCCFCF4D33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D9D9-F378-4453-B566-10C8708EFC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4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6DC-F761-42E6-B653-C4BCCFCF4D33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D9D9-F378-4453-B566-10C8708EFC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6DC-F761-42E6-B653-C4BCCFCF4D33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D9D9-F378-4453-B566-10C8708EFC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1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6DC-F761-42E6-B653-C4BCCFCF4D33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D9D9-F378-4453-B566-10C8708EFC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8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6DC-F761-42E6-B653-C4BCCFCF4D33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D9D9-F378-4453-B566-10C8708EFC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2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6DC-F761-42E6-B653-C4BCCFCF4D33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D9D9-F378-4453-B566-10C8708EFC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5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6DC-F761-42E6-B653-C4BCCFCF4D33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D9D9-F378-4453-B566-10C8708EFC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6DC-F761-42E6-B653-C4BCCFCF4D33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D9D9-F378-4453-B566-10C8708EFC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6DC-F761-42E6-B653-C4BCCFCF4D33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D9D9-F378-4453-B566-10C8708EFC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B6DC-F761-42E6-B653-C4BCCFCF4D33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D9D9-F378-4453-B566-10C8708EFC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7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00B6DC-F761-42E6-B653-C4BCCFCF4D33}" type="datetimeFigureOut">
              <a:rPr lang="en-US" smtClean="0"/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A3D9D9-F378-4453-B566-10C8708EFC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51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2812-4921-499D-BA63-9C465973D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C3B58C-DECA-4C32-9F79-35761CFAF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</a:t>
            </a:r>
          </a:p>
        </p:txBody>
      </p:sp>
    </p:spTree>
    <p:extLst>
      <p:ext uri="{BB962C8B-B14F-4D97-AF65-F5344CB8AC3E}">
        <p14:creationId xmlns:p14="http://schemas.microsoft.com/office/powerpoint/2010/main" val="3833947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2F62E-0D56-42DD-81A6-D95F57FB88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SOLUTION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0A406-3C12-470E-9470-1D027CD47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b="1" dirty="0"/>
          </a:p>
          <a:p>
            <a:r>
              <a:rPr lang="en-US" b="1" dirty="0"/>
              <a:t>Using the data there are 2 sites</a:t>
            </a:r>
          </a:p>
          <a:p>
            <a:r>
              <a:rPr lang="en-US" b="1" dirty="0"/>
              <a:t>1)305 East 63rd Street in the Sutton Place Neighborhood</a:t>
            </a:r>
          </a:p>
          <a:p>
            <a:r>
              <a:rPr lang="en-US" b="1" dirty="0"/>
              <a:t>2)19 Dutch Street in the Financial District Neighborhood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0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88142C-D3C4-43DC-A844-A7D9ECB0F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4BCFD60-409E-4AE2-AEA3-D39CD8539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781147" cy="4892676"/>
          </a:xfrm>
        </p:spPr>
        <p:txBody>
          <a:bodyPr anchor="ctr">
            <a:normAutofit/>
          </a:bodyPr>
          <a:lstStyle/>
          <a:p>
            <a:pPr algn="r"/>
            <a:r>
              <a:rPr lang="en-US" sz="5200"/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6DC9EF-092A-4FEF-8A40-0E509CA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6E78487-47AF-4232-83AA-C4A9128F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1625" y="685799"/>
            <a:ext cx="4816572" cy="48699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tx2">
                    <a:lumMod val="60000"/>
                    <a:lumOff val="40000"/>
                  </a:schemeClr>
                </a:solidFill>
              </a:rPr>
              <a:t>Based in Kendall apartment, both Manhattan apartments offer more venues!!</a:t>
            </a:r>
          </a:p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tx2">
                    <a:lumMod val="60000"/>
                    <a:lumOff val="40000"/>
                  </a:schemeClr>
                </a:solidFill>
              </a:rPr>
              <a:t>Both are the best solution for the initial problem</a:t>
            </a:r>
          </a:p>
          <a:p>
            <a:pPr>
              <a:lnSpc>
                <a:spcPct val="90000"/>
              </a:lnSpc>
            </a:pPr>
            <a:endParaRPr lang="en-US" sz="4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0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74FEF1-7EB2-40C5-891B-4ACE899A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36734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3123707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2C328-5346-4535-ADF7-5143876E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3E863D-AF16-4E98-824C-E11C0D91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KENDALL, MIAMI, FL TO MANHATTAN N.Y.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25546E-9020-43A0-83FF-7EEAB2736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friend of mine will move from Kendall in Miami, FL to Manhattan, New York. He ask to me to compare his actually neighborhood(FL) to others </a:t>
            </a:r>
          </a:p>
          <a:p>
            <a:r>
              <a:rPr lang="en-US" dirty="0"/>
              <a:t>In New York to find a similar place to rent.</a:t>
            </a:r>
          </a:p>
          <a:p>
            <a:endParaRPr lang="en-US" dirty="0"/>
          </a:p>
          <a:p>
            <a:r>
              <a:rPr lang="en-US" dirty="0"/>
              <a:t>Also he wants:</a:t>
            </a:r>
          </a:p>
          <a:p>
            <a:r>
              <a:rPr lang="en-US" dirty="0"/>
              <a:t>-To be near a subway station</a:t>
            </a:r>
          </a:p>
          <a:p>
            <a:r>
              <a:rPr lang="en-US" dirty="0"/>
              <a:t>-Pay less than USD 7000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9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5CF25-C8C7-4624-8142-D32BEDB0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591DFB-A207-4D1A-BBEF-54106ACE0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DATA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D79FC5-9B74-437D-8B44-E13CA0351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41652" y="2209799"/>
            <a:ext cx="5272392" cy="2196831"/>
          </a:xfrm>
        </p:spPr>
        <p:txBody>
          <a:bodyPr>
            <a:noAutofit/>
          </a:bodyPr>
          <a:lstStyle/>
          <a:p>
            <a:r>
              <a:rPr lang="en-US" sz="3200" dirty="0"/>
              <a:t>- Kendall geolocation</a:t>
            </a:r>
          </a:p>
          <a:p>
            <a:r>
              <a:rPr lang="en-US" sz="3200" dirty="0"/>
              <a:t>- Kendall Venues </a:t>
            </a:r>
          </a:p>
          <a:p>
            <a:r>
              <a:rPr lang="en-US" sz="3200" dirty="0"/>
              <a:t>- Manhattan venues</a:t>
            </a:r>
          </a:p>
          <a:p>
            <a:r>
              <a:rPr lang="en-US" sz="3200" dirty="0"/>
              <a:t>- Manhattan place for rent(less than USD 7000)</a:t>
            </a:r>
          </a:p>
          <a:p>
            <a:r>
              <a:rPr lang="en-US" sz="3200" dirty="0"/>
              <a:t>- Manhattan subway stations locations</a:t>
            </a:r>
          </a:p>
        </p:txBody>
      </p:sp>
    </p:spTree>
    <p:extLst>
      <p:ext uri="{BB962C8B-B14F-4D97-AF65-F5344CB8AC3E}">
        <p14:creationId xmlns:p14="http://schemas.microsoft.com/office/powerpoint/2010/main" val="335646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FFCC3-760E-47C4-9806-D68597D2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KENDALL VENUES MAP</a:t>
            </a:r>
          </a:p>
        </p:txBody>
      </p:sp>
      <p:pic>
        <p:nvPicPr>
          <p:cNvPr id="5" name="Marcador de contenido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86677E29-3160-4E9F-A556-FA076277C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16" y="685800"/>
            <a:ext cx="6061793" cy="3614738"/>
          </a:xfrm>
        </p:spPr>
      </p:pic>
    </p:spTree>
    <p:extLst>
      <p:ext uri="{BB962C8B-B14F-4D97-AF65-F5344CB8AC3E}">
        <p14:creationId xmlns:p14="http://schemas.microsoft.com/office/powerpoint/2010/main" val="280228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10D01-BC1D-4C26-A9EA-828DC84F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Apartments for rent in </a:t>
            </a:r>
            <a:r>
              <a:rPr lang="en-US" dirty="0" err="1"/>
              <a:t>manhattan</a:t>
            </a:r>
            <a:endParaRPr lang="en-US" dirty="0"/>
          </a:p>
        </p:txBody>
      </p:sp>
      <p:pic>
        <p:nvPicPr>
          <p:cNvPr id="5" name="Marcador de contenido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585854ED-FB32-485A-8F15-1C97C863A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03" y="685800"/>
            <a:ext cx="6058220" cy="3614738"/>
          </a:xfrm>
        </p:spPr>
      </p:pic>
    </p:spTree>
    <p:extLst>
      <p:ext uri="{BB962C8B-B14F-4D97-AF65-F5344CB8AC3E}">
        <p14:creationId xmlns:p14="http://schemas.microsoft.com/office/powerpoint/2010/main" val="328548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0011E-18F3-4149-B41E-19B4EDB0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apartments for rent cluster</a:t>
            </a:r>
          </a:p>
        </p:txBody>
      </p:sp>
      <p:pic>
        <p:nvPicPr>
          <p:cNvPr id="5" name="Marcador de contenido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95E11209-3451-43F8-A534-2BCCC14CC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69" y="685800"/>
            <a:ext cx="6022887" cy="3614738"/>
          </a:xfrm>
        </p:spPr>
      </p:pic>
    </p:spTree>
    <p:extLst>
      <p:ext uri="{BB962C8B-B14F-4D97-AF65-F5344CB8AC3E}">
        <p14:creationId xmlns:p14="http://schemas.microsoft.com/office/powerpoint/2010/main" val="69799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434E2-B9F7-45D0-A552-9F0507FC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Subways station in </a:t>
            </a:r>
            <a:r>
              <a:rPr lang="en-US" dirty="0" err="1"/>
              <a:t>manhattan</a:t>
            </a:r>
            <a:endParaRPr lang="en-US" dirty="0"/>
          </a:p>
        </p:txBody>
      </p:sp>
      <p:pic>
        <p:nvPicPr>
          <p:cNvPr id="5" name="Marcador de contenido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64665C2C-4364-4DE6-B60D-24D137728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80" y="685800"/>
            <a:ext cx="6049665" cy="3614738"/>
          </a:xfrm>
        </p:spPr>
      </p:pic>
    </p:spTree>
    <p:extLst>
      <p:ext uri="{BB962C8B-B14F-4D97-AF65-F5344CB8AC3E}">
        <p14:creationId xmlns:p14="http://schemas.microsoft.com/office/powerpoint/2010/main" val="354402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34611-42DA-46F5-B5B1-8AE6C03E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Map containing all data:</a:t>
            </a:r>
            <a:br>
              <a:rPr lang="en-US" dirty="0"/>
            </a:br>
            <a:r>
              <a:rPr lang="en-US" dirty="0"/>
              <a:t>-Subway stations</a:t>
            </a:r>
            <a:br>
              <a:rPr lang="en-US" dirty="0"/>
            </a:br>
            <a:r>
              <a:rPr lang="en-US" dirty="0"/>
              <a:t>-Apartments for rent</a:t>
            </a:r>
            <a:br>
              <a:rPr lang="en-US" dirty="0"/>
            </a:br>
            <a:r>
              <a:rPr lang="en-US" dirty="0"/>
              <a:t>-Venues</a:t>
            </a:r>
            <a:br>
              <a:rPr lang="en-US" dirty="0"/>
            </a:br>
            <a:endParaRPr lang="en-US" dirty="0"/>
          </a:p>
        </p:txBody>
      </p:sp>
      <p:pic>
        <p:nvPicPr>
          <p:cNvPr id="9" name="Marcador de contenido 8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5A997DBA-2FD7-41B1-A18B-2F34344C4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27" y="296693"/>
            <a:ext cx="6049770" cy="3614738"/>
          </a:xfrm>
        </p:spPr>
      </p:pic>
    </p:spTree>
    <p:extLst>
      <p:ext uri="{BB962C8B-B14F-4D97-AF65-F5344CB8AC3E}">
        <p14:creationId xmlns:p14="http://schemas.microsoft.com/office/powerpoint/2010/main" val="235926241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172</Words>
  <Application>Microsoft Office PowerPoint</Application>
  <PresentationFormat>Panorámica</PresentationFormat>
  <Paragraphs>29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Sector</vt:lpstr>
      <vt:lpstr>DATA SCIENCE</vt:lpstr>
      <vt:lpstr>The problem</vt:lpstr>
      <vt:lpstr>Presentación de PowerPoint</vt:lpstr>
      <vt:lpstr>Presentación de PowerPoint</vt:lpstr>
      <vt:lpstr>KENDALL VENUES MAP</vt:lpstr>
      <vt:lpstr>Apartments for rent in manhattan</vt:lpstr>
      <vt:lpstr>Manhattan apartments for rent cluster</vt:lpstr>
      <vt:lpstr>Subways station in manhattan</vt:lpstr>
      <vt:lpstr>Map containing all data: -Subway stations -Apartments for rent -Venues </vt:lpstr>
      <vt:lpstr>SOLUTION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Juan Raúl García</dc:creator>
  <cp:lastModifiedBy>Juan Raúl García</cp:lastModifiedBy>
  <cp:revision>4</cp:revision>
  <dcterms:created xsi:type="dcterms:W3CDTF">2019-09-22T01:51:29Z</dcterms:created>
  <dcterms:modified xsi:type="dcterms:W3CDTF">2019-09-22T02:16:46Z</dcterms:modified>
</cp:coreProperties>
</file>