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4D51F-45C4-4DCD-B1F6-0AD905666BE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BO"/>
        </a:p>
      </dgm:t>
    </dgm:pt>
    <dgm:pt modelId="{25473A01-7F38-4A48-960A-E280B681CCBA}">
      <dgm:prSet phldrT="[Texto]"/>
      <dgm:spPr/>
      <dgm:t>
        <a:bodyPr/>
        <a:lstStyle/>
        <a:p>
          <a:pPr>
            <a:buNone/>
          </a:pPr>
          <a:r>
            <a:rPr lang="es-ES" dirty="0"/>
            <a:t>Autoservicio bajo demanda</a:t>
          </a:r>
          <a:endParaRPr lang="es-BO" dirty="0"/>
        </a:p>
      </dgm:t>
    </dgm:pt>
    <dgm:pt modelId="{C67AB9EB-7F0E-45AC-BB43-4F9A86FB8654}" type="parTrans" cxnId="{701ED91C-C42B-4FD8-8E97-97A332F15D08}">
      <dgm:prSet/>
      <dgm:spPr/>
      <dgm:t>
        <a:bodyPr/>
        <a:lstStyle/>
        <a:p>
          <a:endParaRPr lang="es-BO"/>
        </a:p>
      </dgm:t>
    </dgm:pt>
    <dgm:pt modelId="{9C4E297A-AF0A-4C44-8B4A-CAB147C9B2DA}" type="sibTrans" cxnId="{701ED91C-C42B-4FD8-8E97-97A332F15D08}">
      <dgm:prSet/>
      <dgm:spPr/>
      <dgm:t>
        <a:bodyPr/>
        <a:lstStyle/>
        <a:p>
          <a:endParaRPr lang="es-BO"/>
        </a:p>
      </dgm:t>
    </dgm:pt>
    <dgm:pt modelId="{35FC147F-3AE0-4CC2-A79A-C11D409BAA40}">
      <dgm:prSet phldrT="[Texto]"/>
      <dgm:spPr/>
      <dgm:t>
        <a:bodyPr/>
        <a:lstStyle/>
        <a:p>
          <a:r>
            <a:rPr lang="es-ES" dirty="0"/>
            <a:t>Acceso amplio a la red</a:t>
          </a:r>
          <a:endParaRPr lang="es-BO" dirty="0"/>
        </a:p>
      </dgm:t>
    </dgm:pt>
    <dgm:pt modelId="{9DC85DC5-5209-422E-8CB9-8C7ACF7B3894}" type="parTrans" cxnId="{96307826-AD61-4928-BCF3-CFBE4852ADB2}">
      <dgm:prSet/>
      <dgm:spPr/>
      <dgm:t>
        <a:bodyPr/>
        <a:lstStyle/>
        <a:p>
          <a:endParaRPr lang="es-BO"/>
        </a:p>
      </dgm:t>
    </dgm:pt>
    <dgm:pt modelId="{D166C614-873D-4B36-AFBB-38AD00B5ADAD}" type="sibTrans" cxnId="{96307826-AD61-4928-BCF3-CFBE4852ADB2}">
      <dgm:prSet/>
      <dgm:spPr/>
      <dgm:t>
        <a:bodyPr/>
        <a:lstStyle/>
        <a:p>
          <a:endParaRPr lang="es-BO"/>
        </a:p>
      </dgm:t>
    </dgm:pt>
    <dgm:pt modelId="{3938CC5E-AB3B-4E12-9AA9-ADCC9529FCA3}">
      <dgm:prSet phldrT="[Texto]"/>
      <dgm:spPr/>
      <dgm:t>
        <a:bodyPr/>
        <a:lstStyle/>
        <a:p>
          <a:r>
            <a:rPr lang="es-ES" dirty="0"/>
            <a:t>Agrupación de recursos</a:t>
          </a:r>
          <a:endParaRPr lang="es-BO" dirty="0"/>
        </a:p>
      </dgm:t>
    </dgm:pt>
    <dgm:pt modelId="{5375B3C8-B4EC-43E1-84AD-5422B962AFB4}" type="parTrans" cxnId="{913EC8F4-F563-4B7A-99BC-D4D2C31F2E62}">
      <dgm:prSet/>
      <dgm:spPr/>
      <dgm:t>
        <a:bodyPr/>
        <a:lstStyle/>
        <a:p>
          <a:endParaRPr lang="es-BO"/>
        </a:p>
      </dgm:t>
    </dgm:pt>
    <dgm:pt modelId="{23DF8AC6-BA94-4522-B7BB-2661C4590308}" type="sibTrans" cxnId="{913EC8F4-F563-4B7A-99BC-D4D2C31F2E62}">
      <dgm:prSet/>
      <dgm:spPr/>
      <dgm:t>
        <a:bodyPr/>
        <a:lstStyle/>
        <a:p>
          <a:endParaRPr lang="es-BO"/>
        </a:p>
      </dgm:t>
    </dgm:pt>
    <dgm:pt modelId="{91D696C5-97F1-4ADE-B114-E71BAEAC2990}">
      <dgm:prSet phldrT="[Texto]"/>
      <dgm:spPr/>
      <dgm:t>
        <a:bodyPr/>
        <a:lstStyle/>
        <a:p>
          <a:r>
            <a:rPr lang="es-ES" dirty="0"/>
            <a:t>Elasticidad rápida</a:t>
          </a:r>
          <a:endParaRPr lang="es-BO" dirty="0"/>
        </a:p>
      </dgm:t>
    </dgm:pt>
    <dgm:pt modelId="{AC555994-E7FF-4F8E-82ED-47AF0AB985A0}" type="parTrans" cxnId="{CB98DAAB-1D02-4D35-9083-3889A383A8DD}">
      <dgm:prSet/>
      <dgm:spPr/>
      <dgm:t>
        <a:bodyPr/>
        <a:lstStyle/>
        <a:p>
          <a:endParaRPr lang="es-BO"/>
        </a:p>
      </dgm:t>
    </dgm:pt>
    <dgm:pt modelId="{71820CE1-2253-4C2E-9887-6AC1D32AA273}" type="sibTrans" cxnId="{CB98DAAB-1D02-4D35-9083-3889A383A8DD}">
      <dgm:prSet/>
      <dgm:spPr/>
      <dgm:t>
        <a:bodyPr/>
        <a:lstStyle/>
        <a:p>
          <a:endParaRPr lang="es-BO"/>
        </a:p>
      </dgm:t>
    </dgm:pt>
    <dgm:pt modelId="{4436A337-C14F-4A4F-AAFB-EB756A1E82B4}">
      <dgm:prSet phldrT="[Texto]"/>
      <dgm:spPr/>
      <dgm:t>
        <a:bodyPr/>
        <a:lstStyle/>
        <a:p>
          <a:r>
            <a:rPr lang="es-ES" dirty="0"/>
            <a:t>Servicio medido</a:t>
          </a:r>
          <a:endParaRPr lang="es-BO" dirty="0"/>
        </a:p>
      </dgm:t>
    </dgm:pt>
    <dgm:pt modelId="{36A2CB09-0357-40C4-8C3C-B386C729A260}" type="parTrans" cxnId="{2A2DF08A-80E4-4AE1-9E04-BB9305C8C278}">
      <dgm:prSet/>
      <dgm:spPr/>
      <dgm:t>
        <a:bodyPr/>
        <a:lstStyle/>
        <a:p>
          <a:endParaRPr lang="es-BO"/>
        </a:p>
      </dgm:t>
    </dgm:pt>
    <dgm:pt modelId="{513149F9-21D4-4C1B-A7E0-0F4FCB166388}" type="sibTrans" cxnId="{2A2DF08A-80E4-4AE1-9E04-BB9305C8C278}">
      <dgm:prSet/>
      <dgm:spPr/>
      <dgm:t>
        <a:bodyPr/>
        <a:lstStyle/>
        <a:p>
          <a:endParaRPr lang="es-BO"/>
        </a:p>
      </dgm:t>
    </dgm:pt>
    <dgm:pt modelId="{F29C84B5-7915-4985-8207-005B0A7B94B7}" type="pres">
      <dgm:prSet presAssocID="{C924D51F-45C4-4DCD-B1F6-0AD905666BE0}" presName="Name0" presStyleCnt="0">
        <dgm:presLayoutVars>
          <dgm:dir/>
          <dgm:resizeHandles val="exact"/>
        </dgm:presLayoutVars>
      </dgm:prSet>
      <dgm:spPr/>
    </dgm:pt>
    <dgm:pt modelId="{EC45839C-ECF2-4810-A05F-076B99801888}" type="pres">
      <dgm:prSet presAssocID="{25473A01-7F38-4A48-960A-E280B681CCBA}" presName="composite" presStyleCnt="0"/>
      <dgm:spPr/>
    </dgm:pt>
    <dgm:pt modelId="{EC069C0B-93FC-4412-A969-6C65DA4EB612}" type="pres">
      <dgm:prSet presAssocID="{25473A01-7F38-4A48-960A-E280B681CCBA}" presName="rect1" presStyleLbl="trAlignAcc1" presStyleIdx="0" presStyleCnt="5">
        <dgm:presLayoutVars>
          <dgm:bulletEnabled val="1"/>
        </dgm:presLayoutVars>
      </dgm:prSet>
      <dgm:spPr/>
    </dgm:pt>
    <dgm:pt modelId="{7CBC2AFE-04B5-4696-A2BE-C004DFE44EB9}" type="pres">
      <dgm:prSet presAssocID="{25473A01-7F38-4A48-960A-E280B681CCBA}" presName="rect2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1000" r="-71000"/>
          </a:stretch>
        </a:blipFill>
      </dgm:spPr>
    </dgm:pt>
    <dgm:pt modelId="{6473885B-F30D-4353-A476-1B9EB5FA9DF8}" type="pres">
      <dgm:prSet presAssocID="{9C4E297A-AF0A-4C44-8B4A-CAB147C9B2DA}" presName="sibTrans" presStyleCnt="0"/>
      <dgm:spPr/>
    </dgm:pt>
    <dgm:pt modelId="{456BDBB3-A10D-4EB9-9C37-F10B6E4285ED}" type="pres">
      <dgm:prSet presAssocID="{35FC147F-3AE0-4CC2-A79A-C11D409BAA40}" presName="composite" presStyleCnt="0"/>
      <dgm:spPr/>
    </dgm:pt>
    <dgm:pt modelId="{36EA1176-3EB2-4AD8-97F3-60CEDA80A08C}" type="pres">
      <dgm:prSet presAssocID="{35FC147F-3AE0-4CC2-A79A-C11D409BAA40}" presName="rect1" presStyleLbl="trAlignAcc1" presStyleIdx="1" presStyleCnt="5">
        <dgm:presLayoutVars>
          <dgm:bulletEnabled val="1"/>
        </dgm:presLayoutVars>
      </dgm:prSet>
      <dgm:spPr/>
    </dgm:pt>
    <dgm:pt modelId="{674B4E2C-A881-4CD1-A03A-19ADB6F74E1E}" type="pres">
      <dgm:prSet presAssocID="{35FC147F-3AE0-4CC2-A79A-C11D409BAA40}" presName="rect2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1778BE24-2D2F-4C41-A4EB-30562F34F99A}" type="pres">
      <dgm:prSet presAssocID="{D166C614-873D-4B36-AFBB-38AD00B5ADAD}" presName="sibTrans" presStyleCnt="0"/>
      <dgm:spPr/>
    </dgm:pt>
    <dgm:pt modelId="{5F8A5A0C-A964-40A4-8B21-784DF384819F}" type="pres">
      <dgm:prSet presAssocID="{3938CC5E-AB3B-4E12-9AA9-ADCC9529FCA3}" presName="composite" presStyleCnt="0"/>
      <dgm:spPr/>
    </dgm:pt>
    <dgm:pt modelId="{F86C2C82-011E-484E-ABA6-FE7C2E681FA0}" type="pres">
      <dgm:prSet presAssocID="{3938CC5E-AB3B-4E12-9AA9-ADCC9529FCA3}" presName="rect1" presStyleLbl="trAlignAcc1" presStyleIdx="2" presStyleCnt="5">
        <dgm:presLayoutVars>
          <dgm:bulletEnabled val="1"/>
        </dgm:presLayoutVars>
      </dgm:prSet>
      <dgm:spPr/>
    </dgm:pt>
    <dgm:pt modelId="{0AAF08E8-B601-48CE-84EE-3ECAC0D07DFB}" type="pres">
      <dgm:prSet presAssocID="{3938CC5E-AB3B-4E12-9AA9-ADCC9529FCA3}" presName="rect2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2000" r="-92000"/>
          </a:stretch>
        </a:blipFill>
      </dgm:spPr>
    </dgm:pt>
    <dgm:pt modelId="{B28B6D51-4281-4F1D-BE64-BF562855D1CF}" type="pres">
      <dgm:prSet presAssocID="{23DF8AC6-BA94-4522-B7BB-2661C4590308}" presName="sibTrans" presStyleCnt="0"/>
      <dgm:spPr/>
    </dgm:pt>
    <dgm:pt modelId="{9A346854-F8C3-4AF7-831E-12D8506B1D20}" type="pres">
      <dgm:prSet presAssocID="{91D696C5-97F1-4ADE-B114-E71BAEAC2990}" presName="composite" presStyleCnt="0"/>
      <dgm:spPr/>
    </dgm:pt>
    <dgm:pt modelId="{2F299A3D-B73D-4343-8246-A76E48EDCEE3}" type="pres">
      <dgm:prSet presAssocID="{91D696C5-97F1-4ADE-B114-E71BAEAC2990}" presName="rect1" presStyleLbl="trAlignAcc1" presStyleIdx="3" presStyleCnt="5">
        <dgm:presLayoutVars>
          <dgm:bulletEnabled val="1"/>
        </dgm:presLayoutVars>
      </dgm:prSet>
      <dgm:spPr/>
    </dgm:pt>
    <dgm:pt modelId="{0381A735-2D41-4905-B356-9B0864286608}" type="pres">
      <dgm:prSet presAssocID="{91D696C5-97F1-4ADE-B114-E71BAEAC2990}" presName="rect2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</dgm:spPr>
    </dgm:pt>
    <dgm:pt modelId="{ABB46D13-DE8A-473D-BAC8-446C607DF447}" type="pres">
      <dgm:prSet presAssocID="{71820CE1-2253-4C2E-9887-6AC1D32AA273}" presName="sibTrans" presStyleCnt="0"/>
      <dgm:spPr/>
    </dgm:pt>
    <dgm:pt modelId="{FA1BB5EA-5412-4C83-B6B2-4C227A4F57FB}" type="pres">
      <dgm:prSet presAssocID="{4436A337-C14F-4A4F-AAFB-EB756A1E82B4}" presName="composite" presStyleCnt="0"/>
      <dgm:spPr/>
    </dgm:pt>
    <dgm:pt modelId="{DD321E95-1552-4F39-8C19-9023B9DC70E6}" type="pres">
      <dgm:prSet presAssocID="{4436A337-C14F-4A4F-AAFB-EB756A1E82B4}" presName="rect1" presStyleLbl="trAlignAcc1" presStyleIdx="4" presStyleCnt="5">
        <dgm:presLayoutVars>
          <dgm:bulletEnabled val="1"/>
        </dgm:presLayoutVars>
      </dgm:prSet>
      <dgm:spPr/>
    </dgm:pt>
    <dgm:pt modelId="{1C46E836-831B-466E-88F9-ECDDCC85D346}" type="pres">
      <dgm:prSet presAssocID="{4436A337-C14F-4A4F-AAFB-EB756A1E82B4}" presName="rect2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6000" r="-86000"/>
          </a:stretch>
        </a:blipFill>
      </dgm:spPr>
    </dgm:pt>
  </dgm:ptLst>
  <dgm:cxnLst>
    <dgm:cxn modelId="{701ED91C-C42B-4FD8-8E97-97A332F15D08}" srcId="{C924D51F-45C4-4DCD-B1F6-0AD905666BE0}" destId="{25473A01-7F38-4A48-960A-E280B681CCBA}" srcOrd="0" destOrd="0" parTransId="{C67AB9EB-7F0E-45AC-BB43-4F9A86FB8654}" sibTransId="{9C4E297A-AF0A-4C44-8B4A-CAB147C9B2DA}"/>
    <dgm:cxn modelId="{96307826-AD61-4928-BCF3-CFBE4852ADB2}" srcId="{C924D51F-45C4-4DCD-B1F6-0AD905666BE0}" destId="{35FC147F-3AE0-4CC2-A79A-C11D409BAA40}" srcOrd="1" destOrd="0" parTransId="{9DC85DC5-5209-422E-8CB9-8C7ACF7B3894}" sibTransId="{D166C614-873D-4B36-AFBB-38AD00B5ADAD}"/>
    <dgm:cxn modelId="{47780D2C-0822-4BBA-AD04-1F8CD1AE68A5}" type="presOf" srcId="{25473A01-7F38-4A48-960A-E280B681CCBA}" destId="{EC069C0B-93FC-4412-A969-6C65DA4EB612}" srcOrd="0" destOrd="0" presId="urn:microsoft.com/office/officeart/2008/layout/PictureStrips"/>
    <dgm:cxn modelId="{F1812466-2760-43BD-BD3E-43332CA98862}" type="presOf" srcId="{C924D51F-45C4-4DCD-B1F6-0AD905666BE0}" destId="{F29C84B5-7915-4985-8207-005B0A7B94B7}" srcOrd="0" destOrd="0" presId="urn:microsoft.com/office/officeart/2008/layout/PictureStrips"/>
    <dgm:cxn modelId="{85638949-7239-4167-9E20-753836EA662D}" type="presOf" srcId="{35FC147F-3AE0-4CC2-A79A-C11D409BAA40}" destId="{36EA1176-3EB2-4AD8-97F3-60CEDA80A08C}" srcOrd="0" destOrd="0" presId="urn:microsoft.com/office/officeart/2008/layout/PictureStrips"/>
    <dgm:cxn modelId="{0408806D-85A3-4BA7-B454-4CD49B79CA7C}" type="presOf" srcId="{91D696C5-97F1-4ADE-B114-E71BAEAC2990}" destId="{2F299A3D-B73D-4343-8246-A76E48EDCEE3}" srcOrd="0" destOrd="0" presId="urn:microsoft.com/office/officeart/2008/layout/PictureStrips"/>
    <dgm:cxn modelId="{2A2DF08A-80E4-4AE1-9E04-BB9305C8C278}" srcId="{C924D51F-45C4-4DCD-B1F6-0AD905666BE0}" destId="{4436A337-C14F-4A4F-AAFB-EB756A1E82B4}" srcOrd="4" destOrd="0" parTransId="{36A2CB09-0357-40C4-8C3C-B386C729A260}" sibTransId="{513149F9-21D4-4C1B-A7E0-0F4FCB166388}"/>
    <dgm:cxn modelId="{37E1F298-6F59-452B-BA1F-9639656D9A69}" type="presOf" srcId="{4436A337-C14F-4A4F-AAFB-EB756A1E82B4}" destId="{DD321E95-1552-4F39-8C19-9023B9DC70E6}" srcOrd="0" destOrd="0" presId="urn:microsoft.com/office/officeart/2008/layout/PictureStrips"/>
    <dgm:cxn modelId="{CB98DAAB-1D02-4D35-9083-3889A383A8DD}" srcId="{C924D51F-45C4-4DCD-B1F6-0AD905666BE0}" destId="{91D696C5-97F1-4ADE-B114-E71BAEAC2990}" srcOrd="3" destOrd="0" parTransId="{AC555994-E7FF-4F8E-82ED-47AF0AB985A0}" sibTransId="{71820CE1-2253-4C2E-9887-6AC1D32AA273}"/>
    <dgm:cxn modelId="{5E0C1BF1-7A75-4724-84AA-66D393B344D8}" type="presOf" srcId="{3938CC5E-AB3B-4E12-9AA9-ADCC9529FCA3}" destId="{F86C2C82-011E-484E-ABA6-FE7C2E681FA0}" srcOrd="0" destOrd="0" presId="urn:microsoft.com/office/officeart/2008/layout/PictureStrips"/>
    <dgm:cxn modelId="{913EC8F4-F563-4B7A-99BC-D4D2C31F2E62}" srcId="{C924D51F-45C4-4DCD-B1F6-0AD905666BE0}" destId="{3938CC5E-AB3B-4E12-9AA9-ADCC9529FCA3}" srcOrd="2" destOrd="0" parTransId="{5375B3C8-B4EC-43E1-84AD-5422B962AFB4}" sibTransId="{23DF8AC6-BA94-4522-B7BB-2661C4590308}"/>
    <dgm:cxn modelId="{85E33704-4AE7-4753-B075-285DCCC01E8C}" type="presParOf" srcId="{F29C84B5-7915-4985-8207-005B0A7B94B7}" destId="{EC45839C-ECF2-4810-A05F-076B99801888}" srcOrd="0" destOrd="0" presId="urn:microsoft.com/office/officeart/2008/layout/PictureStrips"/>
    <dgm:cxn modelId="{DE12FCC2-BC8A-49A0-9293-51C4E8FE4016}" type="presParOf" srcId="{EC45839C-ECF2-4810-A05F-076B99801888}" destId="{EC069C0B-93FC-4412-A969-6C65DA4EB612}" srcOrd="0" destOrd="0" presId="urn:microsoft.com/office/officeart/2008/layout/PictureStrips"/>
    <dgm:cxn modelId="{9B2752A6-7565-4CE9-A31C-BE4A5AD962DE}" type="presParOf" srcId="{EC45839C-ECF2-4810-A05F-076B99801888}" destId="{7CBC2AFE-04B5-4696-A2BE-C004DFE44EB9}" srcOrd="1" destOrd="0" presId="urn:microsoft.com/office/officeart/2008/layout/PictureStrips"/>
    <dgm:cxn modelId="{E7C1C1F4-231B-46DC-91F6-D0820E13CE13}" type="presParOf" srcId="{F29C84B5-7915-4985-8207-005B0A7B94B7}" destId="{6473885B-F30D-4353-A476-1B9EB5FA9DF8}" srcOrd="1" destOrd="0" presId="urn:microsoft.com/office/officeart/2008/layout/PictureStrips"/>
    <dgm:cxn modelId="{043BC578-460E-45C3-8C44-E52060317DA4}" type="presParOf" srcId="{F29C84B5-7915-4985-8207-005B0A7B94B7}" destId="{456BDBB3-A10D-4EB9-9C37-F10B6E4285ED}" srcOrd="2" destOrd="0" presId="urn:microsoft.com/office/officeart/2008/layout/PictureStrips"/>
    <dgm:cxn modelId="{13DD757C-D58C-4C26-B749-DA2EFBE70321}" type="presParOf" srcId="{456BDBB3-A10D-4EB9-9C37-F10B6E4285ED}" destId="{36EA1176-3EB2-4AD8-97F3-60CEDA80A08C}" srcOrd="0" destOrd="0" presId="urn:microsoft.com/office/officeart/2008/layout/PictureStrips"/>
    <dgm:cxn modelId="{3A759ED4-D7E9-4CED-B4A4-46DE716F2EBF}" type="presParOf" srcId="{456BDBB3-A10D-4EB9-9C37-F10B6E4285ED}" destId="{674B4E2C-A881-4CD1-A03A-19ADB6F74E1E}" srcOrd="1" destOrd="0" presId="urn:microsoft.com/office/officeart/2008/layout/PictureStrips"/>
    <dgm:cxn modelId="{B55CED5C-93B2-4F21-BCE7-187E04F971DD}" type="presParOf" srcId="{F29C84B5-7915-4985-8207-005B0A7B94B7}" destId="{1778BE24-2D2F-4C41-A4EB-30562F34F99A}" srcOrd="3" destOrd="0" presId="urn:microsoft.com/office/officeart/2008/layout/PictureStrips"/>
    <dgm:cxn modelId="{3A961356-9EAC-4A07-976B-23469EF011FC}" type="presParOf" srcId="{F29C84B5-7915-4985-8207-005B0A7B94B7}" destId="{5F8A5A0C-A964-40A4-8B21-784DF384819F}" srcOrd="4" destOrd="0" presId="urn:microsoft.com/office/officeart/2008/layout/PictureStrips"/>
    <dgm:cxn modelId="{60DD1862-B5E6-4A30-BEE2-1103E8753562}" type="presParOf" srcId="{5F8A5A0C-A964-40A4-8B21-784DF384819F}" destId="{F86C2C82-011E-484E-ABA6-FE7C2E681FA0}" srcOrd="0" destOrd="0" presId="urn:microsoft.com/office/officeart/2008/layout/PictureStrips"/>
    <dgm:cxn modelId="{124C4C68-8D3D-4A73-8B10-1497BC31FEB1}" type="presParOf" srcId="{5F8A5A0C-A964-40A4-8B21-784DF384819F}" destId="{0AAF08E8-B601-48CE-84EE-3ECAC0D07DFB}" srcOrd="1" destOrd="0" presId="urn:microsoft.com/office/officeart/2008/layout/PictureStrips"/>
    <dgm:cxn modelId="{7A4EE3E5-15E4-4C5A-9E62-65CB8F7CD4E4}" type="presParOf" srcId="{F29C84B5-7915-4985-8207-005B0A7B94B7}" destId="{B28B6D51-4281-4F1D-BE64-BF562855D1CF}" srcOrd="5" destOrd="0" presId="urn:microsoft.com/office/officeart/2008/layout/PictureStrips"/>
    <dgm:cxn modelId="{1AA3758C-8D80-498D-8055-214456698A1B}" type="presParOf" srcId="{F29C84B5-7915-4985-8207-005B0A7B94B7}" destId="{9A346854-F8C3-4AF7-831E-12D8506B1D20}" srcOrd="6" destOrd="0" presId="urn:microsoft.com/office/officeart/2008/layout/PictureStrips"/>
    <dgm:cxn modelId="{FC1A3991-663B-4811-ACE8-9BAF49040F75}" type="presParOf" srcId="{9A346854-F8C3-4AF7-831E-12D8506B1D20}" destId="{2F299A3D-B73D-4343-8246-A76E48EDCEE3}" srcOrd="0" destOrd="0" presId="urn:microsoft.com/office/officeart/2008/layout/PictureStrips"/>
    <dgm:cxn modelId="{EE7E4192-E4FD-44B0-9001-157048BD7BFC}" type="presParOf" srcId="{9A346854-F8C3-4AF7-831E-12D8506B1D20}" destId="{0381A735-2D41-4905-B356-9B0864286608}" srcOrd="1" destOrd="0" presId="urn:microsoft.com/office/officeart/2008/layout/PictureStrips"/>
    <dgm:cxn modelId="{7AEA4556-D9DB-4D7E-B206-00222FD87F12}" type="presParOf" srcId="{F29C84B5-7915-4985-8207-005B0A7B94B7}" destId="{ABB46D13-DE8A-473D-BAC8-446C607DF447}" srcOrd="7" destOrd="0" presId="urn:microsoft.com/office/officeart/2008/layout/PictureStrips"/>
    <dgm:cxn modelId="{EBCB3AD5-667A-4DDC-8290-829FEF70C599}" type="presParOf" srcId="{F29C84B5-7915-4985-8207-005B0A7B94B7}" destId="{FA1BB5EA-5412-4C83-B6B2-4C227A4F57FB}" srcOrd="8" destOrd="0" presId="urn:microsoft.com/office/officeart/2008/layout/PictureStrips"/>
    <dgm:cxn modelId="{3371C1DF-5778-4BE5-B382-8CAB471630DB}" type="presParOf" srcId="{FA1BB5EA-5412-4C83-B6B2-4C227A4F57FB}" destId="{DD321E95-1552-4F39-8C19-9023B9DC70E6}" srcOrd="0" destOrd="0" presId="urn:microsoft.com/office/officeart/2008/layout/PictureStrips"/>
    <dgm:cxn modelId="{23976B1A-4A38-462C-AB78-D5B89C310517}" type="presParOf" srcId="{FA1BB5EA-5412-4C83-B6B2-4C227A4F57FB}" destId="{1C46E836-831B-466E-88F9-ECDDCC85D3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9C0B-93FC-4412-A969-6C65DA4EB612}">
      <dsp:nvSpPr>
        <dsp:cNvPr id="0" name=""/>
        <dsp:cNvSpPr/>
      </dsp:nvSpPr>
      <dsp:spPr>
        <a:xfrm>
          <a:off x="161131" y="721227"/>
          <a:ext cx="3771900" cy="11787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Autoservicio bajo demanda</a:t>
          </a:r>
          <a:endParaRPr lang="es-BO" sz="3300" kern="1200" dirty="0"/>
        </a:p>
      </dsp:txBody>
      <dsp:txXfrm>
        <a:off x="161131" y="721227"/>
        <a:ext cx="3771900" cy="1178718"/>
      </dsp:txXfrm>
    </dsp:sp>
    <dsp:sp modelId="{7CBC2AFE-04B5-4696-A2BE-C004DFE44EB9}">
      <dsp:nvSpPr>
        <dsp:cNvPr id="0" name=""/>
        <dsp:cNvSpPr/>
      </dsp:nvSpPr>
      <dsp:spPr>
        <a:xfrm>
          <a:off x="3968" y="550968"/>
          <a:ext cx="825103" cy="1237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1000" r="-7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A1176-3EB2-4AD8-97F3-60CEDA80A08C}">
      <dsp:nvSpPr>
        <dsp:cNvPr id="0" name=""/>
        <dsp:cNvSpPr/>
      </dsp:nvSpPr>
      <dsp:spPr>
        <a:xfrm>
          <a:off x="4352131" y="721227"/>
          <a:ext cx="3771900" cy="11787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Acceso amplio a la red</a:t>
          </a:r>
          <a:endParaRPr lang="es-BO" sz="3300" kern="1200" dirty="0"/>
        </a:p>
      </dsp:txBody>
      <dsp:txXfrm>
        <a:off x="4352131" y="721227"/>
        <a:ext cx="3771900" cy="1178718"/>
      </dsp:txXfrm>
    </dsp:sp>
    <dsp:sp modelId="{674B4E2C-A881-4CD1-A03A-19ADB6F74E1E}">
      <dsp:nvSpPr>
        <dsp:cNvPr id="0" name=""/>
        <dsp:cNvSpPr/>
      </dsp:nvSpPr>
      <dsp:spPr>
        <a:xfrm>
          <a:off x="4194968" y="550968"/>
          <a:ext cx="825103" cy="12376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C2C82-011E-484E-ABA6-FE7C2E681FA0}">
      <dsp:nvSpPr>
        <dsp:cNvPr id="0" name=""/>
        <dsp:cNvSpPr/>
      </dsp:nvSpPr>
      <dsp:spPr>
        <a:xfrm>
          <a:off x="161131" y="2205103"/>
          <a:ext cx="3771900" cy="11787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Agrupación de recursos</a:t>
          </a:r>
          <a:endParaRPr lang="es-BO" sz="3300" kern="1200" dirty="0"/>
        </a:p>
      </dsp:txBody>
      <dsp:txXfrm>
        <a:off x="161131" y="2205103"/>
        <a:ext cx="3771900" cy="1178718"/>
      </dsp:txXfrm>
    </dsp:sp>
    <dsp:sp modelId="{0AAF08E8-B601-48CE-84EE-3ECAC0D07DFB}">
      <dsp:nvSpPr>
        <dsp:cNvPr id="0" name=""/>
        <dsp:cNvSpPr/>
      </dsp:nvSpPr>
      <dsp:spPr>
        <a:xfrm>
          <a:off x="3968" y="2034844"/>
          <a:ext cx="825103" cy="1237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2000" r="-9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99A3D-B73D-4343-8246-A76E48EDCEE3}">
      <dsp:nvSpPr>
        <dsp:cNvPr id="0" name=""/>
        <dsp:cNvSpPr/>
      </dsp:nvSpPr>
      <dsp:spPr>
        <a:xfrm>
          <a:off x="4352131" y="2205103"/>
          <a:ext cx="3771900" cy="11787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Elasticidad rápida</a:t>
          </a:r>
          <a:endParaRPr lang="es-BO" sz="3300" kern="1200" dirty="0"/>
        </a:p>
      </dsp:txBody>
      <dsp:txXfrm>
        <a:off x="4352131" y="2205103"/>
        <a:ext cx="3771900" cy="1178718"/>
      </dsp:txXfrm>
    </dsp:sp>
    <dsp:sp modelId="{0381A735-2D41-4905-B356-9B0864286608}">
      <dsp:nvSpPr>
        <dsp:cNvPr id="0" name=""/>
        <dsp:cNvSpPr/>
      </dsp:nvSpPr>
      <dsp:spPr>
        <a:xfrm>
          <a:off x="4194968" y="2034844"/>
          <a:ext cx="825103" cy="123765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21E95-1552-4F39-8C19-9023B9DC70E6}">
      <dsp:nvSpPr>
        <dsp:cNvPr id="0" name=""/>
        <dsp:cNvSpPr/>
      </dsp:nvSpPr>
      <dsp:spPr>
        <a:xfrm>
          <a:off x="2256631" y="3688979"/>
          <a:ext cx="3771900" cy="11787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Servicio medido</a:t>
          </a:r>
          <a:endParaRPr lang="es-BO" sz="3300" kern="1200" dirty="0"/>
        </a:p>
      </dsp:txBody>
      <dsp:txXfrm>
        <a:off x="2256631" y="3688979"/>
        <a:ext cx="3771900" cy="1178718"/>
      </dsp:txXfrm>
    </dsp:sp>
    <dsp:sp modelId="{1C46E836-831B-466E-88F9-ECDDCC85D346}">
      <dsp:nvSpPr>
        <dsp:cNvPr id="0" name=""/>
        <dsp:cNvSpPr/>
      </dsp:nvSpPr>
      <dsp:spPr>
        <a:xfrm>
          <a:off x="2099468" y="3518720"/>
          <a:ext cx="825103" cy="1237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6000" r="-8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75CF-5A95-4DB6-A952-1420D8828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2DB30A-AB87-4E93-AC32-6A94341D0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E3381-B496-4AB3-BD6E-21A58643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2A54E-74D5-4AD9-B4D2-29D628A1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9C06C4-8E85-4D02-B0DC-A9EE2CFA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3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D4298-48FB-4A03-8328-066B41D9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FF29F7-B66D-4A98-AAFE-1094A32E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B9EC5-E3EE-4034-9C73-363DA52A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C9277-A667-400D-BC65-386A769E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C1B3E-FBF7-4D51-B964-233914E1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701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356659-67F0-4BC3-BA4B-9A2DFFFD4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B8986D-5E33-49F9-B3FD-C45885BDA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623C4-A99E-43C7-A18A-D83A325B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DE204-7C70-4454-B791-16E30A0E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EDB424-3C82-45E1-AE5E-7DF1087C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2712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ADBAE-3ABB-4184-AB80-55356855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0B8F19-E6EE-4E31-B267-A8E3B68A8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88C8-FA73-4944-ACE6-873BE8CA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AC8BA-986B-4302-8C68-9C3CAE73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BEECF-586E-4469-A88A-F952B5FC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963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6C834-025C-4860-B14D-BFA818E1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64746-6077-405D-9BDB-127392C7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31C04-F36A-4361-A35A-82A0A3B6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E3553-A65E-4F99-A1C1-76EEE95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0845E-A431-4C45-8969-C7F22B60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841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9E6EF-F437-441E-80A6-EFB5E300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71DAB6-85FC-4921-B654-9FD0BEB7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79B2A-A80F-42BB-8384-58CE381D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7C65D-F22C-4F9E-98C1-A8562FD0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9D5A-0EE6-4DFE-9B97-5EAC3C63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4626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385AE-F0E4-410F-BBF2-5C7C5DEF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29174-ADCB-41D3-B108-99C21DD26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256CF5-0D92-4615-9AD3-375541B7C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6D4E07-2520-4F63-B45E-0702C8E5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AE7D8F-EBCD-4C4D-90FA-118C3D42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100276-C693-4134-9569-2C59971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630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260EC-2B25-49E4-9124-BA54048F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706AC9-E2B0-4670-AA67-E58A5683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1CA353-EA31-40C1-A988-BA2928FB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15CD0D-13BE-4125-8BFE-A63367C98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094A65-8EE0-407B-8D24-2E77DC25B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C689B3-23F4-40D5-A847-3ADA7429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68AFC7-676F-4727-BE37-2BE57F3E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6C8B8F-89DA-4E9B-8AB4-DC7890F9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647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263F-465F-4F43-B72A-E884283D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57527B-AB34-47E4-BE38-24E054B2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A6B1DA-EB3E-44E7-BBFC-D33CD7C0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3FD713-913F-4DDF-98D4-2F973132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363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AA5C57-0833-4787-8C0C-125FDBF8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D2AD14-A5D9-4274-95CE-E5550D32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A4B4D1-E600-47B6-93B9-12FC2CB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554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E14C-8367-4047-9E3C-188A5022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12D74-1BAC-48DC-B0A2-5D0E9D50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728E52-5433-4296-BFC7-67646A61F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79744-8DBB-4D7F-8D13-BD24758E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7BD878-41D4-45F2-89E5-DE9E3240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39A73-9728-40E9-AFF3-7F077014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541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780A4-3F09-4452-9192-398B4F58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81D08A-7DE8-46E9-B4BA-20074D51C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1D4B1-ADA9-437D-8DD3-41224239D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BCB5B3-36BA-4623-BAB4-8885859F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60F0B-001C-499E-B3EF-B7AB3FFE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52C44D-DC74-4B12-BFE3-165DE01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7529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52A519-2A63-4C4E-BFBA-E321E5DD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04FB2-C03B-4921-B707-7A720D23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648F1-A50C-48B7-B611-4C02EFD76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CBC5-EB74-4F68-BFF1-1BCAAA2C3D79}" type="datetimeFigureOut">
              <a:rPr lang="es-BO" smtClean="0"/>
              <a:t>19/6/2024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6473DD-7D34-4E0F-8774-BCAB73517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935B1-C8C2-4929-A972-249FEC29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A344-77F4-482A-BBC0-96479271314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450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e.ual.es/h2020-cloud-computing-hacia-un-sistema-inteligente-de-computacion-en-la-nub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uer-power.net/2019/01/cloud-computing-whats-holding-you-back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CCDC2A-DDA8-4DC4-AF4C-DF6BA3576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81474" y="1249523"/>
            <a:ext cx="8829051" cy="5531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6EB1A0-5407-4162-85E8-F47955F16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743" y="981633"/>
            <a:ext cx="7680512" cy="84716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s-BO" b="1" dirty="0">
                <a:latin typeface="+mn-lt"/>
              </a:rPr>
              <a:t>Computación en la nube</a:t>
            </a:r>
          </a:p>
        </p:txBody>
      </p:sp>
    </p:spTree>
    <p:extLst>
      <p:ext uri="{BB962C8B-B14F-4D97-AF65-F5344CB8AC3E}">
        <p14:creationId xmlns:p14="http://schemas.microsoft.com/office/powerpoint/2010/main" val="216140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9BE82F-601C-41D0-8AE9-183CB39617EE}"/>
              </a:ext>
            </a:extLst>
          </p:cNvPr>
          <p:cNvSpPr txBox="1"/>
          <p:nvPr/>
        </p:nvSpPr>
        <p:spPr>
          <a:xfrm>
            <a:off x="796884" y="920621"/>
            <a:ext cx="6429825" cy="403187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3200" dirty="0">
                <a:solidFill>
                  <a:srgbClr val="0070C0"/>
                </a:solidFill>
              </a:rPr>
              <a:t>Definición</a:t>
            </a:r>
          </a:p>
          <a:p>
            <a:r>
              <a:rPr lang="es-ES" sz="3200" dirty="0"/>
              <a:t>Es un modelo de prestación de servicios informáticos a través de internet. </a:t>
            </a:r>
          </a:p>
          <a:p>
            <a:endParaRPr lang="es-ES" sz="3200" dirty="0"/>
          </a:p>
          <a:p>
            <a:r>
              <a:rPr lang="es-ES" sz="3200" dirty="0"/>
              <a:t>Los individuos pueden acceder a recursos y servicios a través de la web. </a:t>
            </a:r>
            <a:endParaRPr lang="es-BO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FDCEF5-3568-4437-87C6-2F575365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0671" y="946705"/>
            <a:ext cx="4234811" cy="35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00CB0ACF-A42D-4637-8B46-68353EDA3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7362"/>
              </p:ext>
            </p:extLst>
          </p:nvPr>
        </p:nvGraphicFramePr>
        <p:xfrm>
          <a:off x="2032000" y="9786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F954EB3-9F7D-4154-8478-41E584ACB774}"/>
              </a:ext>
            </a:extLst>
          </p:cNvPr>
          <p:cNvSpPr txBox="1"/>
          <p:nvPr/>
        </p:nvSpPr>
        <p:spPr>
          <a:xfrm>
            <a:off x="675861" y="719666"/>
            <a:ext cx="642982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3200" dirty="0">
                <a:solidFill>
                  <a:srgbClr val="0070C0"/>
                </a:solidFill>
              </a:rPr>
              <a:t>Características </a:t>
            </a:r>
          </a:p>
        </p:txBody>
      </p:sp>
    </p:spTree>
    <p:extLst>
      <p:ext uri="{BB962C8B-B14F-4D97-AF65-F5344CB8AC3E}">
        <p14:creationId xmlns:p14="http://schemas.microsoft.com/office/powerpoint/2010/main" val="559001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Computación en la nube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Computación en la nube</dc:title>
  <dc:creator>DELL</dc:creator>
  <cp:lastModifiedBy>DELL</cp:lastModifiedBy>
  <cp:revision>5</cp:revision>
  <dcterms:created xsi:type="dcterms:W3CDTF">2024-06-19T04:04:04Z</dcterms:created>
  <dcterms:modified xsi:type="dcterms:W3CDTF">2024-06-19T04:31:23Z</dcterms:modified>
</cp:coreProperties>
</file>