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0" r:id="rId5"/>
    <p:sldId id="261" r:id="rId6"/>
    <p:sldId id="265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96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E312-5357-423D-9805-2C398908D092}" type="datetimeFigureOut">
              <a:rPr lang="en-ZA" smtClean="0"/>
              <a:t>2019/09/16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9D2B9AD-EC7A-48FD-9F2F-8EDBA0AFD3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6837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E312-5357-423D-9805-2C398908D092}" type="datetimeFigureOut">
              <a:rPr lang="en-ZA" smtClean="0"/>
              <a:t>2019/09/16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9D2B9AD-EC7A-48FD-9F2F-8EDBA0AFD3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35571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E312-5357-423D-9805-2C398908D092}" type="datetimeFigureOut">
              <a:rPr lang="en-ZA" smtClean="0"/>
              <a:t>2019/09/16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9D2B9AD-EC7A-48FD-9F2F-8EDBA0AFD3DB}" type="slidenum">
              <a:rPr lang="en-ZA" smtClean="0"/>
              <a:t>‹#›</a:t>
            </a:fld>
            <a:endParaRPr lang="en-ZA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41905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E312-5357-423D-9805-2C398908D092}" type="datetimeFigureOut">
              <a:rPr lang="en-ZA" smtClean="0"/>
              <a:t>2019/09/16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9D2B9AD-EC7A-48FD-9F2F-8EDBA0AFD3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30260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E312-5357-423D-9805-2C398908D092}" type="datetimeFigureOut">
              <a:rPr lang="en-ZA" smtClean="0"/>
              <a:t>2019/09/16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9D2B9AD-EC7A-48FD-9F2F-8EDBA0AFD3DB}" type="slidenum">
              <a:rPr lang="en-ZA" smtClean="0"/>
              <a:t>‹#›</a:t>
            </a:fld>
            <a:endParaRPr lang="en-ZA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4112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E312-5357-423D-9805-2C398908D092}" type="datetimeFigureOut">
              <a:rPr lang="en-ZA" smtClean="0"/>
              <a:t>2019/09/16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9D2B9AD-EC7A-48FD-9F2F-8EDBA0AFD3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801771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E312-5357-423D-9805-2C398908D092}" type="datetimeFigureOut">
              <a:rPr lang="en-ZA" smtClean="0"/>
              <a:t>2019/09/16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B9AD-EC7A-48FD-9F2F-8EDBA0AFD3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45704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E312-5357-423D-9805-2C398908D092}" type="datetimeFigureOut">
              <a:rPr lang="en-ZA" smtClean="0"/>
              <a:t>2019/09/16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B9AD-EC7A-48FD-9F2F-8EDBA0AFD3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92876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E312-5357-423D-9805-2C398908D092}" type="datetimeFigureOut">
              <a:rPr lang="en-ZA" smtClean="0"/>
              <a:t>2019/09/16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B9AD-EC7A-48FD-9F2F-8EDBA0AFD3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54840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E312-5357-423D-9805-2C398908D092}" type="datetimeFigureOut">
              <a:rPr lang="en-ZA" smtClean="0"/>
              <a:t>2019/09/16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9D2B9AD-EC7A-48FD-9F2F-8EDBA0AFD3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20718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E312-5357-423D-9805-2C398908D092}" type="datetimeFigureOut">
              <a:rPr lang="en-ZA" smtClean="0"/>
              <a:t>2019/09/16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9D2B9AD-EC7A-48FD-9F2F-8EDBA0AFD3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46167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E312-5357-423D-9805-2C398908D092}" type="datetimeFigureOut">
              <a:rPr lang="en-ZA" smtClean="0"/>
              <a:t>2019/09/16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9D2B9AD-EC7A-48FD-9F2F-8EDBA0AFD3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73034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E312-5357-423D-9805-2C398908D092}" type="datetimeFigureOut">
              <a:rPr lang="en-ZA" smtClean="0"/>
              <a:t>2019/09/16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B9AD-EC7A-48FD-9F2F-8EDBA0AFD3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4394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E312-5357-423D-9805-2C398908D092}" type="datetimeFigureOut">
              <a:rPr lang="en-ZA" smtClean="0"/>
              <a:t>2019/09/16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B9AD-EC7A-48FD-9F2F-8EDBA0AFD3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23626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E312-5357-423D-9805-2C398908D092}" type="datetimeFigureOut">
              <a:rPr lang="en-ZA" smtClean="0"/>
              <a:t>2019/09/16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B9AD-EC7A-48FD-9F2F-8EDBA0AFD3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94238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E312-5357-423D-9805-2C398908D092}" type="datetimeFigureOut">
              <a:rPr lang="en-ZA" smtClean="0"/>
              <a:t>2019/09/16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9D2B9AD-EC7A-48FD-9F2F-8EDBA0AFD3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2406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8E312-5357-423D-9805-2C398908D092}" type="datetimeFigureOut">
              <a:rPr lang="en-ZA" smtClean="0"/>
              <a:t>2019/09/16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9D2B9AD-EC7A-48FD-9F2F-8EDBA0AFD3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18244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1"/>
            <a:ext cx="8915399" cy="1517903"/>
          </a:xfrm>
        </p:spPr>
        <p:txBody>
          <a:bodyPr>
            <a:normAutofit/>
          </a:bodyPr>
          <a:lstStyle/>
          <a:p>
            <a:r>
              <a:rPr lang="en-ZA" sz="4400" dirty="0" smtClean="0"/>
              <a:t>Queuing Management System </a:t>
            </a:r>
            <a:endParaRPr lang="en-ZA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 smtClean="0"/>
              <a:t>ERP: Practical 2</a:t>
            </a:r>
          </a:p>
          <a:p>
            <a:r>
              <a:rPr lang="en-ZA" dirty="0" smtClean="0"/>
              <a:t>JR Gouws</a:t>
            </a:r>
          </a:p>
          <a:p>
            <a:r>
              <a:rPr lang="en-ZA" dirty="0" smtClean="0"/>
              <a:t>u16033915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72489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2176"/>
          </a:xfrm>
        </p:spPr>
        <p:txBody>
          <a:bodyPr/>
          <a:lstStyle/>
          <a:p>
            <a:r>
              <a:rPr lang="en-ZA" dirty="0" smtClean="0"/>
              <a:t>Scenario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06286"/>
            <a:ext cx="8915400" cy="4604936"/>
          </a:xfrm>
        </p:spPr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4079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94143"/>
          </a:xfrm>
        </p:spPr>
        <p:txBody>
          <a:bodyPr/>
          <a:lstStyle/>
          <a:p>
            <a:r>
              <a:rPr lang="en-ZA" dirty="0" smtClean="0"/>
              <a:t>System Requirements and classification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18253"/>
            <a:ext cx="8915400" cy="4492969"/>
          </a:xfrm>
        </p:spPr>
        <p:txBody>
          <a:bodyPr>
            <a:normAutofit fontScale="77500" lnSpcReduction="20000"/>
          </a:bodyPr>
          <a:lstStyle/>
          <a:p>
            <a:r>
              <a:rPr lang="en-ZA" dirty="0" smtClean="0"/>
              <a:t>Relates </a:t>
            </a:r>
            <a:r>
              <a:rPr lang="en-ZA" dirty="0"/>
              <a:t>to the proposal and design of </a:t>
            </a:r>
            <a:r>
              <a:rPr lang="en-ZA" dirty="0" smtClean="0"/>
              <a:t>the queuing </a:t>
            </a:r>
            <a:r>
              <a:rPr lang="en-ZA" dirty="0"/>
              <a:t>scenario</a:t>
            </a:r>
            <a:r>
              <a:rPr lang="en-ZA" dirty="0" smtClean="0"/>
              <a:t>.</a:t>
            </a:r>
          </a:p>
          <a:p>
            <a:r>
              <a:rPr lang="en-ZA" dirty="0" smtClean="0"/>
              <a:t>Characteristics affecting performance.</a:t>
            </a:r>
          </a:p>
          <a:p>
            <a:r>
              <a:rPr lang="en-ZA" dirty="0" smtClean="0"/>
              <a:t>Identify </a:t>
            </a:r>
            <a:r>
              <a:rPr lang="en-ZA" dirty="0"/>
              <a:t>and </a:t>
            </a:r>
            <a:r>
              <a:rPr lang="en-ZA" dirty="0" smtClean="0"/>
              <a:t>model every aspect of the scenario</a:t>
            </a:r>
          </a:p>
          <a:p>
            <a:r>
              <a:rPr lang="en-ZA" dirty="0" smtClean="0"/>
              <a:t>What </a:t>
            </a:r>
            <a:r>
              <a:rPr lang="en-ZA" dirty="0"/>
              <a:t>details will help </a:t>
            </a:r>
            <a:r>
              <a:rPr lang="en-ZA" dirty="0" smtClean="0"/>
              <a:t>or promote </a:t>
            </a:r>
            <a:r>
              <a:rPr lang="en-ZA" dirty="0"/>
              <a:t>the implemented QMS and determine its success</a:t>
            </a:r>
            <a:r>
              <a:rPr lang="en-ZA" dirty="0" smtClean="0"/>
              <a:t>.</a:t>
            </a:r>
          </a:p>
          <a:p>
            <a:pPr>
              <a:spcBef>
                <a:spcPts val="450"/>
              </a:spcBef>
              <a:buClr>
                <a:srgbClr val="00308E"/>
              </a:buClr>
              <a:buFont typeface="Arial" panose="020B0604020202020204" pitchFamily="34" charset="0"/>
              <a:buChar char="–"/>
            </a:pPr>
            <a:r>
              <a:rPr lang="en-US" altLang="en-US" sz="2000" dirty="0">
                <a:solidFill>
                  <a:srgbClr val="00308E"/>
                </a:solidFill>
                <a:latin typeface="Arial" panose="020B0604020202020204" pitchFamily="34" charset="0"/>
              </a:rPr>
              <a:t>How do customers arrive in the restaurant? Are customer arrivals more during lunch, dinner time</a:t>
            </a:r>
            <a:br>
              <a:rPr lang="en-US" altLang="en-US" sz="2000" dirty="0">
                <a:solidFill>
                  <a:srgbClr val="00308E"/>
                </a:solidFill>
                <a:latin typeface="Arial" panose="020B0604020202020204" pitchFamily="34" charset="0"/>
              </a:rPr>
            </a:br>
            <a:r>
              <a:rPr lang="en-US" altLang="en-US" sz="2000" dirty="0">
                <a:solidFill>
                  <a:srgbClr val="00308E"/>
                </a:solidFill>
                <a:latin typeface="Arial" panose="020B0604020202020204" pitchFamily="34" charset="0"/>
              </a:rPr>
              <a:t>(a regular restaurant)? Or is the customer traffic more uniformly distributed (a café)? </a:t>
            </a:r>
          </a:p>
          <a:p>
            <a:pPr>
              <a:spcBef>
                <a:spcPts val="450"/>
              </a:spcBef>
              <a:buClr>
                <a:srgbClr val="00308E"/>
              </a:buClr>
              <a:buFont typeface="Arial" panose="020B0604020202020204" pitchFamily="34" charset="0"/>
              <a:buChar char="–"/>
            </a:pPr>
            <a:r>
              <a:rPr lang="en-US" altLang="en-US" sz="2000" dirty="0">
                <a:solidFill>
                  <a:srgbClr val="00308E"/>
                </a:solidFill>
                <a:latin typeface="Arial" panose="020B0604020202020204" pitchFamily="34" charset="0"/>
              </a:rPr>
              <a:t>How much time do customers spend in the restaurant? Do customers typically leave the restaurant</a:t>
            </a:r>
            <a:br>
              <a:rPr lang="en-US" altLang="en-US" sz="2000" dirty="0">
                <a:solidFill>
                  <a:srgbClr val="00308E"/>
                </a:solidFill>
                <a:latin typeface="Arial" panose="020B0604020202020204" pitchFamily="34" charset="0"/>
              </a:rPr>
            </a:br>
            <a:r>
              <a:rPr lang="en-US" altLang="en-US" sz="2000" dirty="0">
                <a:solidFill>
                  <a:srgbClr val="00308E"/>
                </a:solidFill>
                <a:latin typeface="Arial" panose="020B0604020202020204" pitchFamily="34" charset="0"/>
              </a:rPr>
              <a:t>after a fixed amount of time? Does the customer service vary with the type of customer? </a:t>
            </a:r>
          </a:p>
          <a:p>
            <a:pPr>
              <a:spcBef>
                <a:spcPts val="450"/>
              </a:spcBef>
              <a:buClr>
                <a:srgbClr val="00308E"/>
              </a:buClr>
              <a:buFont typeface="Arial" panose="020B0604020202020204" pitchFamily="34" charset="0"/>
              <a:buChar char="–"/>
            </a:pPr>
            <a:r>
              <a:rPr lang="en-US" altLang="en-US" sz="2000" dirty="0">
                <a:solidFill>
                  <a:srgbClr val="00308E"/>
                </a:solidFill>
                <a:latin typeface="Arial" panose="020B0604020202020204" pitchFamily="34" charset="0"/>
              </a:rPr>
              <a:t>How many tables does the restaurant have for serving customers?</a:t>
            </a:r>
            <a:endParaRPr lang="en-ZA" dirty="0" smtClean="0"/>
          </a:p>
          <a:p>
            <a:r>
              <a:rPr lang="en-ZA" dirty="0" smtClean="0"/>
              <a:t>Classification:</a:t>
            </a:r>
          </a:p>
          <a:p>
            <a:pPr lvl="1"/>
            <a:r>
              <a:rPr lang="en-ZA" dirty="0" smtClean="0"/>
              <a:t>Arrival Process</a:t>
            </a:r>
          </a:p>
          <a:p>
            <a:pPr lvl="1"/>
            <a:r>
              <a:rPr lang="en-ZA" dirty="0" smtClean="0"/>
              <a:t>Service Process</a:t>
            </a:r>
          </a:p>
          <a:p>
            <a:pPr lvl="1"/>
            <a:r>
              <a:rPr lang="en-ZA" dirty="0" smtClean="0"/>
              <a:t>Number of Servers</a:t>
            </a:r>
          </a:p>
          <a:p>
            <a:pPr lvl="1"/>
            <a:r>
              <a:rPr lang="en-ZA" dirty="0" smtClean="0"/>
              <a:t>A/S/n models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2587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Queuing Management System Approach	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Design Factors</a:t>
            </a:r>
          </a:p>
          <a:p>
            <a:r>
              <a:rPr lang="en-ZA" dirty="0" smtClean="0"/>
              <a:t>Design Parameters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0567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Design Factors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ZA" dirty="0" smtClean="0"/>
              <a:t>Relate specifically </a:t>
            </a:r>
            <a:r>
              <a:rPr lang="en-ZA" dirty="0"/>
              <a:t>to the </a:t>
            </a:r>
            <a:r>
              <a:rPr lang="en-ZA" dirty="0" smtClean="0"/>
              <a:t>QMS </a:t>
            </a:r>
            <a:r>
              <a:rPr lang="en-ZA" dirty="0"/>
              <a:t>and are what dene the management structure</a:t>
            </a:r>
            <a:r>
              <a:rPr lang="en-ZA" dirty="0" smtClean="0"/>
              <a:t>.</a:t>
            </a:r>
          </a:p>
          <a:p>
            <a:r>
              <a:rPr lang="en-ZA" dirty="0" smtClean="0"/>
              <a:t>Arrival </a:t>
            </a:r>
            <a:r>
              <a:rPr lang="en-ZA" dirty="0"/>
              <a:t>process</a:t>
            </a:r>
          </a:p>
          <a:p>
            <a:pPr lvl="1"/>
            <a:r>
              <a:rPr lang="en-ZA" dirty="0"/>
              <a:t> Inter-arrival time</a:t>
            </a:r>
          </a:p>
          <a:p>
            <a:pPr lvl="1"/>
            <a:r>
              <a:rPr lang="en-ZA" dirty="0"/>
              <a:t> Group arrival</a:t>
            </a:r>
          </a:p>
          <a:p>
            <a:r>
              <a:rPr lang="en-ZA" dirty="0" smtClean="0"/>
              <a:t>Service </a:t>
            </a:r>
            <a:r>
              <a:rPr lang="en-ZA" dirty="0"/>
              <a:t>process</a:t>
            </a:r>
          </a:p>
          <a:p>
            <a:r>
              <a:rPr lang="en-ZA" dirty="0" smtClean="0"/>
              <a:t>Number </a:t>
            </a:r>
            <a:r>
              <a:rPr lang="en-ZA" dirty="0"/>
              <a:t>of servers</a:t>
            </a:r>
          </a:p>
          <a:p>
            <a:r>
              <a:rPr lang="en-ZA" dirty="0" smtClean="0"/>
              <a:t>Number </a:t>
            </a:r>
            <a:r>
              <a:rPr lang="en-ZA" dirty="0"/>
              <a:t>of queues</a:t>
            </a:r>
          </a:p>
          <a:p>
            <a:r>
              <a:rPr lang="en-ZA" dirty="0" smtClean="0"/>
              <a:t>Number </a:t>
            </a:r>
            <a:r>
              <a:rPr lang="en-ZA" dirty="0"/>
              <a:t>of waiting places (queuing areas)</a:t>
            </a:r>
          </a:p>
          <a:p>
            <a:r>
              <a:rPr lang="en-ZA" dirty="0" smtClean="0"/>
              <a:t>Service </a:t>
            </a:r>
            <a:r>
              <a:rPr lang="en-ZA" dirty="0"/>
              <a:t>disciplines</a:t>
            </a:r>
          </a:p>
          <a:p>
            <a:pPr lvl="1"/>
            <a:r>
              <a:rPr lang="en-ZA" dirty="0"/>
              <a:t> FIFO</a:t>
            </a:r>
          </a:p>
          <a:p>
            <a:pPr lvl="1"/>
            <a:r>
              <a:rPr lang="en-ZA" dirty="0"/>
              <a:t> LIFO</a:t>
            </a:r>
          </a:p>
          <a:p>
            <a:pPr lvl="1"/>
            <a:r>
              <a:rPr lang="en-ZA" dirty="0"/>
              <a:t> Shortest job </a:t>
            </a:r>
            <a:r>
              <a:rPr lang="en-ZA" dirty="0" err="1"/>
              <a:t>rst</a:t>
            </a:r>
            <a:endParaRPr lang="en-ZA" dirty="0"/>
          </a:p>
          <a:p>
            <a:pPr lvl="1"/>
            <a:r>
              <a:rPr lang="en-ZA" dirty="0"/>
              <a:t> Most </a:t>
            </a:r>
            <a:r>
              <a:rPr lang="en-ZA" dirty="0" err="1"/>
              <a:t>protable</a:t>
            </a:r>
            <a:r>
              <a:rPr lang="en-ZA" dirty="0"/>
              <a:t> job </a:t>
            </a:r>
            <a:r>
              <a:rPr lang="en-ZA" dirty="0" err="1"/>
              <a:t>rst</a:t>
            </a:r>
            <a:endParaRPr lang="en-ZA" dirty="0"/>
          </a:p>
          <a:p>
            <a:pPr lvl="1"/>
            <a:r>
              <a:rPr lang="en-ZA" dirty="0"/>
              <a:t> Round Robin (RR)</a:t>
            </a:r>
          </a:p>
          <a:p>
            <a:pPr lvl="1"/>
            <a:r>
              <a:rPr lang="en-ZA" dirty="0"/>
              <a:t> Processor Sharing</a:t>
            </a:r>
          </a:p>
          <a:p>
            <a:pPr lvl="1"/>
            <a:r>
              <a:rPr lang="en-ZA" dirty="0" smtClean="0"/>
              <a:t> Priorities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3775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Design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Information </a:t>
            </a:r>
            <a:r>
              <a:rPr lang="en-ZA" dirty="0"/>
              <a:t>available</a:t>
            </a:r>
          </a:p>
          <a:p>
            <a:pPr lvl="1"/>
            <a:r>
              <a:rPr lang="en-ZA" dirty="0"/>
              <a:t> Upon choice of queue does customer know length of queue and service time?</a:t>
            </a:r>
          </a:p>
          <a:p>
            <a:r>
              <a:rPr lang="en-ZA" dirty="0" smtClean="0"/>
              <a:t>Discrete </a:t>
            </a:r>
            <a:r>
              <a:rPr lang="en-ZA" dirty="0"/>
              <a:t>/ Continuous time</a:t>
            </a:r>
          </a:p>
          <a:p>
            <a:r>
              <a:rPr lang="en-ZA" dirty="0" smtClean="0"/>
              <a:t>Other </a:t>
            </a:r>
            <a:r>
              <a:rPr lang="en-ZA" dirty="0"/>
              <a:t>factors</a:t>
            </a:r>
          </a:p>
          <a:p>
            <a:pPr lvl="1"/>
            <a:r>
              <a:rPr lang="en-ZA" dirty="0"/>
              <a:t> Faults / Malfunctions</a:t>
            </a:r>
          </a:p>
          <a:p>
            <a:pPr lvl="1"/>
            <a:r>
              <a:rPr lang="en-ZA" dirty="0"/>
              <a:t> Strikes</a:t>
            </a:r>
          </a:p>
          <a:p>
            <a:pPr lvl="1"/>
            <a:r>
              <a:rPr lang="en-ZA" dirty="0"/>
              <a:t> Real life events </a:t>
            </a:r>
            <a:r>
              <a:rPr lang="en-ZA" dirty="0" err="1"/>
              <a:t>aecting</a:t>
            </a:r>
            <a:r>
              <a:rPr lang="en-ZA" dirty="0"/>
              <a:t> the system</a:t>
            </a:r>
          </a:p>
        </p:txBody>
      </p:sp>
    </p:spTree>
    <p:extLst>
      <p:ext uri="{BB962C8B-B14F-4D97-AF65-F5344CB8AC3E}">
        <p14:creationId xmlns:p14="http://schemas.microsoft.com/office/powerpoint/2010/main" val="159590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Design Parameters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ZA" dirty="0"/>
              <a:t>The parameters used in the analysis of the system queues are as follows:</a:t>
            </a:r>
          </a:p>
          <a:p>
            <a:pPr lvl="1"/>
            <a:r>
              <a:rPr lang="en-ZA" dirty="0"/>
              <a:t> Service Discipline</a:t>
            </a:r>
          </a:p>
          <a:p>
            <a:pPr lvl="1"/>
            <a:r>
              <a:rPr lang="en-ZA" dirty="0"/>
              <a:t> Number of servers</a:t>
            </a:r>
          </a:p>
          <a:p>
            <a:pPr lvl="1"/>
            <a:r>
              <a:rPr lang="en-ZA" dirty="0"/>
              <a:t> Peak time (days/months/year)</a:t>
            </a:r>
          </a:p>
          <a:p>
            <a:pPr lvl="1"/>
            <a:r>
              <a:rPr lang="en-ZA" dirty="0"/>
              <a:t> Queuing area</a:t>
            </a:r>
          </a:p>
          <a:p>
            <a:pPr lvl="1"/>
            <a:r>
              <a:rPr lang="en-ZA" dirty="0"/>
              <a:t> Average service time</a:t>
            </a:r>
          </a:p>
          <a:p>
            <a:pPr lvl="1"/>
            <a:r>
              <a:rPr lang="en-ZA" dirty="0"/>
              <a:t> Average waiting time</a:t>
            </a:r>
          </a:p>
          <a:p>
            <a:pPr lvl="1"/>
            <a:r>
              <a:rPr lang="en-ZA" dirty="0"/>
              <a:t> Average time between arrivals</a:t>
            </a:r>
          </a:p>
          <a:p>
            <a:pPr lvl="1"/>
            <a:r>
              <a:rPr lang="en-ZA" dirty="0"/>
              <a:t> Arrival rate</a:t>
            </a:r>
          </a:p>
          <a:p>
            <a:pPr lvl="1"/>
            <a:r>
              <a:rPr lang="en-ZA" dirty="0"/>
              <a:t> Service rate</a:t>
            </a:r>
          </a:p>
          <a:p>
            <a:pPr lvl="1"/>
            <a:r>
              <a:rPr lang="en-ZA" dirty="0"/>
              <a:t> Mean time for customers to wait and be served</a:t>
            </a:r>
          </a:p>
          <a:p>
            <a:pPr lvl="1"/>
            <a:r>
              <a:rPr lang="en-ZA" dirty="0"/>
              <a:t> </a:t>
            </a:r>
            <a:r>
              <a:rPr lang="en-ZA" dirty="0" smtClean="0"/>
              <a:t>Efficiency </a:t>
            </a:r>
            <a:r>
              <a:rPr lang="en-ZA" dirty="0"/>
              <a:t>(performance factor)</a:t>
            </a:r>
          </a:p>
        </p:txBody>
      </p:sp>
    </p:spTree>
    <p:extLst>
      <p:ext uri="{BB962C8B-B14F-4D97-AF65-F5344CB8AC3E}">
        <p14:creationId xmlns:p14="http://schemas.microsoft.com/office/powerpoint/2010/main" val="177407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Quality of Service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Measure </a:t>
            </a:r>
            <a:r>
              <a:rPr lang="en-ZA" dirty="0"/>
              <a:t>and evaluate performance</a:t>
            </a:r>
            <a:r>
              <a:rPr lang="en-ZA" dirty="0" smtClean="0"/>
              <a:t>.</a:t>
            </a:r>
          </a:p>
          <a:p>
            <a:r>
              <a:rPr lang="en-ZA" dirty="0" smtClean="0"/>
              <a:t>Also </a:t>
            </a:r>
            <a:r>
              <a:rPr lang="en-ZA" dirty="0"/>
              <a:t>implements mechanisms that allow </a:t>
            </a:r>
            <a:r>
              <a:rPr lang="en-ZA" dirty="0" smtClean="0"/>
              <a:t>for control </a:t>
            </a:r>
            <a:r>
              <a:rPr lang="en-ZA" dirty="0"/>
              <a:t>of certain parameters in the system, such as throughput or prioritising.</a:t>
            </a:r>
            <a:endParaRPr lang="en-ZA" dirty="0" smtClean="0"/>
          </a:p>
          <a:p>
            <a:r>
              <a:rPr lang="en-ZA" dirty="0" smtClean="0"/>
              <a:t>Error rates</a:t>
            </a:r>
          </a:p>
          <a:p>
            <a:r>
              <a:rPr lang="en-ZA" dirty="0" smtClean="0"/>
              <a:t>Throughput</a:t>
            </a:r>
          </a:p>
          <a:p>
            <a:r>
              <a:rPr lang="en-ZA" dirty="0" smtClean="0"/>
              <a:t>Transmission delay</a:t>
            </a:r>
          </a:p>
          <a:p>
            <a:r>
              <a:rPr lang="en-ZA" dirty="0" smtClean="0"/>
              <a:t>Availability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5440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FPGA implementation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4332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</TotalTime>
  <Words>283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Queuing Management System </vt:lpstr>
      <vt:lpstr>Scenario</vt:lpstr>
      <vt:lpstr>System Requirements and classification</vt:lpstr>
      <vt:lpstr>Queuing Management System Approach </vt:lpstr>
      <vt:lpstr>Design Factors</vt:lpstr>
      <vt:lpstr>Design Factors</vt:lpstr>
      <vt:lpstr>Design Parameters</vt:lpstr>
      <vt:lpstr>Quality of Service</vt:lpstr>
      <vt:lpstr>FPGA implementation</vt:lpstr>
    </vt:vector>
  </TitlesOfParts>
  <Company>University of Pretoria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Queuing Management System </dc:title>
  <dc:creator>Windows User</dc:creator>
  <cp:lastModifiedBy>Windows User</cp:lastModifiedBy>
  <cp:revision>5</cp:revision>
  <dcterms:created xsi:type="dcterms:W3CDTF">2019-09-16T13:02:30Z</dcterms:created>
  <dcterms:modified xsi:type="dcterms:W3CDTF">2019-09-16T15:36:42Z</dcterms:modified>
</cp:coreProperties>
</file>