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72" r:id="rId3"/>
    <p:sldId id="273" r:id="rId4"/>
    <p:sldId id="275" r:id="rId5"/>
    <p:sldId id="277" r:id="rId6"/>
    <p:sldId id="276" r:id="rId7"/>
    <p:sldId id="284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3C3"/>
    <a:srgbClr val="FF0D0D"/>
    <a:srgbClr val="4F81BD"/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A78C1-6046-48A8-94C0-8B1EF939FB51}" v="232" dt="2023-09-15T21:57:4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86218" autoAdjust="0"/>
  </p:normalViewPr>
  <p:slideViewPr>
    <p:cSldViewPr>
      <p:cViewPr varScale="1">
        <p:scale>
          <a:sx n="110" d="100"/>
          <a:sy n="110" d="100"/>
        </p:scale>
        <p:origin x="972" y="10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Groves" userId="6cdfcce2-f1ac-47c2-8257-3797ad7cc419" providerId="ADAL" clId="{42DA78C1-6046-48A8-94C0-8B1EF939FB51}"/>
    <pc:docChg chg="undo custSel addSld delSld modSld sldOrd">
      <pc:chgData name="Jeremy Groves" userId="6cdfcce2-f1ac-47c2-8257-3797ad7cc419" providerId="ADAL" clId="{42DA78C1-6046-48A8-94C0-8B1EF939FB51}" dt="2023-09-15T21:57:47.989" v="3756" actId="1076"/>
      <pc:docMkLst>
        <pc:docMk/>
      </pc:docMkLst>
      <pc:sldChg chg="addSp modSp mod">
        <pc:chgData name="Jeremy Groves" userId="6cdfcce2-f1ac-47c2-8257-3797ad7cc419" providerId="ADAL" clId="{42DA78C1-6046-48A8-94C0-8B1EF939FB51}" dt="2023-09-15T21:52:47.697" v="3729" actId="20577"/>
        <pc:sldMkLst>
          <pc:docMk/>
          <pc:sldMk cId="239249170" sldId="271"/>
        </pc:sldMkLst>
        <pc:spChg chg="mod">
          <ac:chgData name="Jeremy Groves" userId="6cdfcce2-f1ac-47c2-8257-3797ad7cc419" providerId="ADAL" clId="{42DA78C1-6046-48A8-94C0-8B1EF939FB51}" dt="2023-09-15T19:30:25.623" v="195" actId="403"/>
          <ac:spMkLst>
            <pc:docMk/>
            <pc:sldMk cId="239249170" sldId="271"/>
            <ac:spMk id="2" creationId="{00000000-0000-0000-0000-000000000000}"/>
          </ac:spMkLst>
        </pc:spChg>
        <pc:spChg chg="add mod">
          <ac:chgData name="Jeremy Groves" userId="6cdfcce2-f1ac-47c2-8257-3797ad7cc419" providerId="ADAL" clId="{42DA78C1-6046-48A8-94C0-8B1EF939FB51}" dt="2023-09-15T21:52:42.413" v="3716" actId="20577"/>
          <ac:spMkLst>
            <pc:docMk/>
            <pc:sldMk cId="239249170" sldId="271"/>
            <ac:spMk id="3" creationId="{670C8856-A7BC-5433-4252-871FAD718A97}"/>
          </ac:spMkLst>
        </pc:spChg>
        <pc:spChg chg="mod">
          <ac:chgData name="Jeremy Groves" userId="6cdfcce2-f1ac-47c2-8257-3797ad7cc419" providerId="ADAL" clId="{42DA78C1-6046-48A8-94C0-8B1EF939FB51}" dt="2023-09-15T19:29:31.573" v="134" actId="1076"/>
          <ac:spMkLst>
            <pc:docMk/>
            <pc:sldMk cId="239249170" sldId="271"/>
            <ac:spMk id="4" creationId="{00000000-0000-0000-0000-000000000000}"/>
          </ac:spMkLst>
        </pc:spChg>
        <pc:spChg chg="add mod">
          <ac:chgData name="Jeremy Groves" userId="6cdfcce2-f1ac-47c2-8257-3797ad7cc419" providerId="ADAL" clId="{42DA78C1-6046-48A8-94C0-8B1EF939FB51}" dt="2023-09-15T19:29:52.494" v="140" actId="571"/>
          <ac:spMkLst>
            <pc:docMk/>
            <pc:sldMk cId="239249170" sldId="271"/>
            <ac:spMk id="5" creationId="{190F27C0-4127-1196-E9E7-D23122BD70F3}"/>
          </ac:spMkLst>
        </pc:spChg>
        <pc:spChg chg="add mod">
          <ac:chgData name="Jeremy Groves" userId="6cdfcce2-f1ac-47c2-8257-3797ad7cc419" providerId="ADAL" clId="{42DA78C1-6046-48A8-94C0-8B1EF939FB51}" dt="2023-09-15T21:52:47.697" v="3729" actId="20577"/>
          <ac:spMkLst>
            <pc:docMk/>
            <pc:sldMk cId="239249170" sldId="271"/>
            <ac:spMk id="6" creationId="{A653D22C-0645-85BD-A5E8-1B6BE06F9A8F}"/>
          </ac:spMkLst>
        </pc:spChg>
      </pc:sldChg>
      <pc:sldChg chg="modSp mod">
        <pc:chgData name="Jeremy Groves" userId="6cdfcce2-f1ac-47c2-8257-3797ad7cc419" providerId="ADAL" clId="{42DA78C1-6046-48A8-94C0-8B1EF939FB51}" dt="2023-09-15T21:35:57.756" v="3208" actId="20577"/>
        <pc:sldMkLst>
          <pc:docMk/>
          <pc:sldMk cId="397412603" sldId="272"/>
        </pc:sldMkLst>
        <pc:spChg chg="mod">
          <ac:chgData name="Jeremy Groves" userId="6cdfcce2-f1ac-47c2-8257-3797ad7cc419" providerId="ADAL" clId="{42DA78C1-6046-48A8-94C0-8B1EF939FB51}" dt="2023-09-15T21:35:57.756" v="3208" actId="20577"/>
          <ac:spMkLst>
            <pc:docMk/>
            <pc:sldMk cId="397412603" sldId="272"/>
            <ac:spMk id="2" creationId="{00000000-0000-0000-0000-000000000000}"/>
          </ac:spMkLst>
        </pc:spChg>
        <pc:spChg chg="mod">
          <ac:chgData name="Jeremy Groves" userId="6cdfcce2-f1ac-47c2-8257-3797ad7cc419" providerId="ADAL" clId="{42DA78C1-6046-48A8-94C0-8B1EF939FB51}" dt="2023-09-15T19:33:03.939" v="208" actId="20577"/>
          <ac:spMkLst>
            <pc:docMk/>
            <pc:sldMk cId="397412603" sldId="272"/>
            <ac:spMk id="3" creationId="{00000000-0000-0000-0000-000000000000}"/>
          </ac:spMkLst>
        </pc:spChg>
      </pc:sldChg>
      <pc:sldChg chg="addSp modSp add mod modAnim">
        <pc:chgData name="Jeremy Groves" userId="6cdfcce2-f1ac-47c2-8257-3797ad7cc419" providerId="ADAL" clId="{42DA78C1-6046-48A8-94C0-8B1EF939FB51}" dt="2023-09-15T21:55:48.313" v="3746"/>
        <pc:sldMkLst>
          <pc:docMk/>
          <pc:sldMk cId="711169945" sldId="273"/>
        </pc:sldMkLst>
        <pc:spChg chg="mod">
          <ac:chgData name="Jeremy Groves" userId="6cdfcce2-f1ac-47c2-8257-3797ad7cc419" providerId="ADAL" clId="{42DA78C1-6046-48A8-94C0-8B1EF939FB51}" dt="2023-09-15T19:39:00.331" v="623" actId="20577"/>
          <ac:spMkLst>
            <pc:docMk/>
            <pc:sldMk cId="711169945" sldId="273"/>
            <ac:spMk id="2" creationId="{00000000-0000-0000-0000-000000000000}"/>
          </ac:spMkLst>
        </pc:spChg>
        <pc:spChg chg="mod">
          <ac:chgData name="Jeremy Groves" userId="6cdfcce2-f1ac-47c2-8257-3797ad7cc419" providerId="ADAL" clId="{42DA78C1-6046-48A8-94C0-8B1EF939FB51}" dt="2023-09-15T19:34:26.915" v="525" actId="20577"/>
          <ac:spMkLst>
            <pc:docMk/>
            <pc:sldMk cId="711169945" sldId="273"/>
            <ac:spMk id="3" creationId="{00000000-0000-0000-0000-000000000000}"/>
          </ac:spMkLst>
        </pc:spChg>
        <pc:spChg chg="add mod">
          <ac:chgData name="Jeremy Groves" userId="6cdfcce2-f1ac-47c2-8257-3797ad7cc419" providerId="ADAL" clId="{42DA78C1-6046-48A8-94C0-8B1EF939FB51}" dt="2023-09-15T19:56:27.199" v="1823" actId="12789"/>
          <ac:spMkLst>
            <pc:docMk/>
            <pc:sldMk cId="711169945" sldId="273"/>
            <ac:spMk id="4" creationId="{62563F27-CFD4-F67E-5B9B-D749C279EA4E}"/>
          </ac:spMkLst>
        </pc:spChg>
        <pc:spChg chg="add mod">
          <ac:chgData name="Jeremy Groves" userId="6cdfcce2-f1ac-47c2-8257-3797ad7cc419" providerId="ADAL" clId="{42DA78C1-6046-48A8-94C0-8B1EF939FB51}" dt="2023-09-15T19:56:52.963" v="1826"/>
          <ac:spMkLst>
            <pc:docMk/>
            <pc:sldMk cId="711169945" sldId="273"/>
            <ac:spMk id="5" creationId="{1C733D04-8BFF-EBBC-7A29-C9EACC10F9C9}"/>
          </ac:spMkLst>
        </pc:spChg>
        <pc:spChg chg="add mod ord">
          <ac:chgData name="Jeremy Groves" userId="6cdfcce2-f1ac-47c2-8257-3797ad7cc419" providerId="ADAL" clId="{42DA78C1-6046-48A8-94C0-8B1EF939FB51}" dt="2023-09-15T21:53:41.097" v="3731" actId="167"/>
          <ac:spMkLst>
            <pc:docMk/>
            <pc:sldMk cId="711169945" sldId="273"/>
            <ac:spMk id="6" creationId="{2DEFF975-3C08-E0FD-6D64-71139E26177E}"/>
          </ac:spMkLst>
        </pc:spChg>
        <pc:spChg chg="add mod ord">
          <ac:chgData name="Jeremy Groves" userId="6cdfcce2-f1ac-47c2-8257-3797ad7cc419" providerId="ADAL" clId="{42DA78C1-6046-48A8-94C0-8B1EF939FB51}" dt="2023-09-15T21:53:37.532" v="3730" actId="167"/>
          <ac:spMkLst>
            <pc:docMk/>
            <pc:sldMk cId="711169945" sldId="273"/>
            <ac:spMk id="7" creationId="{7DBA8EA8-08D4-29A6-5B52-9C01D62EF540}"/>
          </ac:spMkLst>
        </pc:spChg>
        <pc:cxnChg chg="add mod">
          <ac:chgData name="Jeremy Groves" userId="6cdfcce2-f1ac-47c2-8257-3797ad7cc419" providerId="ADAL" clId="{42DA78C1-6046-48A8-94C0-8B1EF939FB51}" dt="2023-09-15T19:56:32.627" v="1824" actId="408"/>
          <ac:cxnSpMkLst>
            <pc:docMk/>
            <pc:sldMk cId="711169945" sldId="273"/>
            <ac:cxnSpMk id="9" creationId="{E972B0B3-B83F-2636-D6A1-7499915030FD}"/>
          </ac:cxnSpMkLst>
        </pc:cxnChg>
        <pc:cxnChg chg="add mod">
          <ac:chgData name="Jeremy Groves" userId="6cdfcce2-f1ac-47c2-8257-3797ad7cc419" providerId="ADAL" clId="{42DA78C1-6046-48A8-94C0-8B1EF939FB51}" dt="2023-09-15T19:56:32.627" v="1824" actId="408"/>
          <ac:cxnSpMkLst>
            <pc:docMk/>
            <pc:sldMk cId="711169945" sldId="273"/>
            <ac:cxnSpMk id="10" creationId="{58B62021-8B83-DF9B-453A-F64840B25745}"/>
          </ac:cxnSpMkLst>
        </pc:cxnChg>
        <pc:cxnChg chg="add mod">
          <ac:chgData name="Jeremy Groves" userId="6cdfcce2-f1ac-47c2-8257-3797ad7cc419" providerId="ADAL" clId="{42DA78C1-6046-48A8-94C0-8B1EF939FB51}" dt="2023-09-15T19:56:32.627" v="1824" actId="408"/>
          <ac:cxnSpMkLst>
            <pc:docMk/>
            <pc:sldMk cId="711169945" sldId="273"/>
            <ac:cxnSpMk id="11" creationId="{74C07D30-F776-BE65-BBBF-DCAD23E33F89}"/>
          </ac:cxnSpMkLst>
        </pc:cxnChg>
      </pc:sldChg>
      <pc:sldChg chg="addSp modSp add del mod">
        <pc:chgData name="Jeremy Groves" userId="6cdfcce2-f1ac-47c2-8257-3797ad7cc419" providerId="ADAL" clId="{42DA78C1-6046-48A8-94C0-8B1EF939FB51}" dt="2023-09-15T20:38:26.057" v="2209" actId="47"/>
        <pc:sldMkLst>
          <pc:docMk/>
          <pc:sldMk cId="1530798679" sldId="274"/>
        </pc:sldMkLst>
        <pc:spChg chg="mod">
          <ac:chgData name="Jeremy Groves" userId="6cdfcce2-f1ac-47c2-8257-3797ad7cc419" providerId="ADAL" clId="{42DA78C1-6046-48A8-94C0-8B1EF939FB51}" dt="2023-09-15T19:59:05.978" v="1894" actId="20577"/>
          <ac:spMkLst>
            <pc:docMk/>
            <pc:sldMk cId="1530798679" sldId="274"/>
            <ac:spMk id="2" creationId="{00000000-0000-0000-0000-000000000000}"/>
          </ac:spMkLst>
        </pc:spChg>
        <pc:spChg chg="mod">
          <ac:chgData name="Jeremy Groves" userId="6cdfcce2-f1ac-47c2-8257-3797ad7cc419" providerId="ADAL" clId="{42DA78C1-6046-48A8-94C0-8B1EF939FB51}" dt="2023-09-15T19:34:34.539" v="530" actId="20577"/>
          <ac:spMkLst>
            <pc:docMk/>
            <pc:sldMk cId="1530798679" sldId="274"/>
            <ac:spMk id="3" creationId="{00000000-0000-0000-0000-000000000000}"/>
          </ac:spMkLst>
        </pc:spChg>
        <pc:picChg chg="add mod">
          <ac:chgData name="Jeremy Groves" userId="6cdfcce2-f1ac-47c2-8257-3797ad7cc419" providerId="ADAL" clId="{42DA78C1-6046-48A8-94C0-8B1EF939FB51}" dt="2023-09-15T20:34:04.869" v="1895" actId="931"/>
          <ac:picMkLst>
            <pc:docMk/>
            <pc:sldMk cId="1530798679" sldId="274"/>
            <ac:picMk id="5" creationId="{0D6CF2BA-6209-858D-4F82-DE733337B83B}"/>
          </ac:picMkLst>
        </pc:picChg>
      </pc:sldChg>
      <pc:sldChg chg="addSp delSp modSp add mod">
        <pc:chgData name="Jeremy Groves" userId="6cdfcce2-f1ac-47c2-8257-3797ad7cc419" providerId="ADAL" clId="{42DA78C1-6046-48A8-94C0-8B1EF939FB51}" dt="2023-09-15T20:38:18.975" v="2208" actId="121"/>
        <pc:sldMkLst>
          <pc:docMk/>
          <pc:sldMk cId="4160459358" sldId="275"/>
        </pc:sldMkLst>
        <pc:spChg chg="del mod">
          <ac:chgData name="Jeremy Groves" userId="6cdfcce2-f1ac-47c2-8257-3797ad7cc419" providerId="ADAL" clId="{42DA78C1-6046-48A8-94C0-8B1EF939FB51}" dt="2023-09-15T20:34:21.542" v="1897" actId="478"/>
          <ac:spMkLst>
            <pc:docMk/>
            <pc:sldMk cId="4160459358" sldId="275"/>
            <ac:spMk id="2" creationId="{00000000-0000-0000-0000-000000000000}"/>
          </ac:spMkLst>
        </pc:spChg>
        <pc:spChg chg="add mod">
          <ac:chgData name="Jeremy Groves" userId="6cdfcce2-f1ac-47c2-8257-3797ad7cc419" providerId="ADAL" clId="{42DA78C1-6046-48A8-94C0-8B1EF939FB51}" dt="2023-09-15T20:36:30.294" v="2073" actId="33524"/>
          <ac:spMkLst>
            <pc:docMk/>
            <pc:sldMk cId="4160459358" sldId="275"/>
            <ac:spMk id="5" creationId="{E240644D-D762-9EA0-53A1-C661DAADE6F5}"/>
          </ac:spMkLst>
        </pc:spChg>
        <pc:graphicFrameChg chg="add mod modGraphic">
          <ac:chgData name="Jeremy Groves" userId="6cdfcce2-f1ac-47c2-8257-3797ad7cc419" providerId="ADAL" clId="{42DA78C1-6046-48A8-94C0-8B1EF939FB51}" dt="2023-09-15T20:38:18.975" v="2208" actId="121"/>
          <ac:graphicFrameMkLst>
            <pc:docMk/>
            <pc:sldMk cId="4160459358" sldId="275"/>
            <ac:graphicFrameMk id="6" creationId="{D6DDF733-BABD-C2C2-F2D7-1E0ACB77F368}"/>
          </ac:graphicFrameMkLst>
        </pc:graphicFrameChg>
        <pc:picChg chg="add mod">
          <ac:chgData name="Jeremy Groves" userId="6cdfcce2-f1ac-47c2-8257-3797ad7cc419" providerId="ADAL" clId="{42DA78C1-6046-48A8-94C0-8B1EF939FB51}" dt="2023-09-15T20:34:46.215" v="1901" actId="1076"/>
          <ac:picMkLst>
            <pc:docMk/>
            <pc:sldMk cId="4160459358" sldId="275"/>
            <ac:picMk id="4" creationId="{4FB24684-EE92-F9A9-56FD-8FE0AAC40D03}"/>
          </ac:picMkLst>
        </pc:picChg>
      </pc:sldChg>
      <pc:sldChg chg="addSp delSp modSp add mod ord">
        <pc:chgData name="Jeremy Groves" userId="6cdfcce2-f1ac-47c2-8257-3797ad7cc419" providerId="ADAL" clId="{42DA78C1-6046-48A8-94C0-8B1EF939FB51}" dt="2023-09-15T21:48:16.863" v="3686" actId="1036"/>
        <pc:sldMkLst>
          <pc:docMk/>
          <pc:sldMk cId="3532298153" sldId="276"/>
        </pc:sldMkLst>
        <pc:spChg chg="del">
          <ac:chgData name="Jeremy Groves" userId="6cdfcce2-f1ac-47c2-8257-3797ad7cc419" providerId="ADAL" clId="{42DA78C1-6046-48A8-94C0-8B1EF939FB51}" dt="2023-09-15T20:44:24.495" v="2212" actId="478"/>
          <ac:spMkLst>
            <pc:docMk/>
            <pc:sldMk cId="3532298153" sldId="276"/>
            <ac:spMk id="5" creationId="{E240644D-D762-9EA0-53A1-C661DAADE6F5}"/>
          </ac:spMkLst>
        </pc:spChg>
        <pc:spChg chg="add del mod">
          <ac:chgData name="Jeremy Groves" userId="6cdfcce2-f1ac-47c2-8257-3797ad7cc419" providerId="ADAL" clId="{42DA78C1-6046-48A8-94C0-8B1EF939FB51}" dt="2023-09-15T20:44:25.119" v="2213"/>
          <ac:spMkLst>
            <pc:docMk/>
            <pc:sldMk cId="3532298153" sldId="276"/>
            <ac:spMk id="7" creationId="{E69ACAEB-AE63-0C2F-A156-453D2476EEDA}"/>
          </ac:spMkLst>
        </pc:spChg>
        <pc:spChg chg="add del mod">
          <ac:chgData name="Jeremy Groves" userId="6cdfcce2-f1ac-47c2-8257-3797ad7cc419" providerId="ADAL" clId="{42DA78C1-6046-48A8-94C0-8B1EF939FB51}" dt="2023-09-15T20:45:07.568" v="2221" actId="478"/>
          <ac:spMkLst>
            <pc:docMk/>
            <pc:sldMk cId="3532298153" sldId="276"/>
            <ac:spMk id="10" creationId="{72B61638-F784-E1DB-CDED-EBC174D22A01}"/>
          </ac:spMkLst>
        </pc:spChg>
        <pc:graphicFrameChg chg="del">
          <ac:chgData name="Jeremy Groves" userId="6cdfcce2-f1ac-47c2-8257-3797ad7cc419" providerId="ADAL" clId="{42DA78C1-6046-48A8-94C0-8B1EF939FB51}" dt="2023-09-15T20:44:33.364" v="2215" actId="478"/>
          <ac:graphicFrameMkLst>
            <pc:docMk/>
            <pc:sldMk cId="3532298153" sldId="276"/>
            <ac:graphicFrameMk id="6" creationId="{D6DDF733-BABD-C2C2-F2D7-1E0ACB77F368}"/>
          </ac:graphicFrameMkLst>
        </pc:graphicFrameChg>
        <pc:graphicFrameChg chg="add del mod modGraphic">
          <ac:chgData name="Jeremy Groves" userId="6cdfcce2-f1ac-47c2-8257-3797ad7cc419" providerId="ADAL" clId="{42DA78C1-6046-48A8-94C0-8B1EF939FB51}" dt="2023-09-15T20:45:04.571" v="2220" actId="478"/>
          <ac:graphicFrameMkLst>
            <pc:docMk/>
            <pc:sldMk cId="3532298153" sldId="276"/>
            <ac:graphicFrameMk id="8" creationId="{45CCC788-15EF-01C0-E9A6-D38E18B89E62}"/>
          </ac:graphicFrameMkLst>
        </pc:graphicFrameChg>
        <pc:picChg chg="del">
          <ac:chgData name="Jeremy Groves" userId="6cdfcce2-f1ac-47c2-8257-3797ad7cc419" providerId="ADAL" clId="{42DA78C1-6046-48A8-94C0-8B1EF939FB51}" dt="2023-09-15T20:38:34.003" v="2211" actId="478"/>
          <ac:picMkLst>
            <pc:docMk/>
            <pc:sldMk cId="3532298153" sldId="276"/>
            <ac:picMk id="4" creationId="{4FB24684-EE92-F9A9-56FD-8FE0AAC40D03}"/>
          </ac:picMkLst>
        </pc:picChg>
        <pc:picChg chg="add del mod">
          <ac:chgData name="Jeremy Groves" userId="6cdfcce2-f1ac-47c2-8257-3797ad7cc419" providerId="ADAL" clId="{42DA78C1-6046-48A8-94C0-8B1EF939FB51}" dt="2023-09-15T20:46:06.838" v="2229" actId="478"/>
          <ac:picMkLst>
            <pc:docMk/>
            <pc:sldMk cId="3532298153" sldId="276"/>
            <ac:picMk id="12" creationId="{DDC520CF-B0B4-3C10-B3F0-CB5D48F9960F}"/>
          </ac:picMkLst>
        </pc:picChg>
        <pc:picChg chg="add del mod">
          <ac:chgData name="Jeremy Groves" userId="6cdfcce2-f1ac-47c2-8257-3797ad7cc419" providerId="ADAL" clId="{42DA78C1-6046-48A8-94C0-8B1EF939FB51}" dt="2023-09-15T20:46:23.049" v="2233" actId="478"/>
          <ac:picMkLst>
            <pc:docMk/>
            <pc:sldMk cId="3532298153" sldId="276"/>
            <ac:picMk id="14" creationId="{5EE99FE5-E01D-6561-6C2B-25A4D382CD7E}"/>
          </ac:picMkLst>
        </pc:picChg>
        <pc:picChg chg="add del mod">
          <ac:chgData name="Jeremy Groves" userId="6cdfcce2-f1ac-47c2-8257-3797ad7cc419" providerId="ADAL" clId="{42DA78C1-6046-48A8-94C0-8B1EF939FB51}" dt="2023-09-15T21:02:02.645" v="2238" actId="478"/>
          <ac:picMkLst>
            <pc:docMk/>
            <pc:sldMk cId="3532298153" sldId="276"/>
            <ac:picMk id="16" creationId="{3BD76E3C-EA83-2E7C-1BD1-C1ED7A7F1503}"/>
          </ac:picMkLst>
        </pc:picChg>
        <pc:picChg chg="add del mod">
          <ac:chgData name="Jeremy Groves" userId="6cdfcce2-f1ac-47c2-8257-3797ad7cc419" providerId="ADAL" clId="{42DA78C1-6046-48A8-94C0-8B1EF939FB51}" dt="2023-09-15T21:02:26.081" v="2240" actId="478"/>
          <ac:picMkLst>
            <pc:docMk/>
            <pc:sldMk cId="3532298153" sldId="276"/>
            <ac:picMk id="18" creationId="{32F685EB-7E95-088F-C181-B15BAE9BCFD4}"/>
          </ac:picMkLst>
        </pc:picChg>
        <pc:picChg chg="add mod">
          <ac:chgData name="Jeremy Groves" userId="6cdfcce2-f1ac-47c2-8257-3797ad7cc419" providerId="ADAL" clId="{42DA78C1-6046-48A8-94C0-8B1EF939FB51}" dt="2023-09-15T21:48:16.863" v="3686" actId="1036"/>
          <ac:picMkLst>
            <pc:docMk/>
            <pc:sldMk cId="3532298153" sldId="276"/>
            <ac:picMk id="20" creationId="{76C9F6F2-C070-7734-57B9-5E9D30BA7AC7}"/>
          </ac:picMkLst>
        </pc:picChg>
      </pc:sldChg>
      <pc:sldChg chg="add">
        <pc:chgData name="Jeremy Groves" userId="6cdfcce2-f1ac-47c2-8257-3797ad7cc419" providerId="ADAL" clId="{42DA78C1-6046-48A8-94C0-8B1EF939FB51}" dt="2023-09-15T20:48:39.617" v="2237" actId="2890"/>
        <pc:sldMkLst>
          <pc:docMk/>
          <pc:sldMk cId="39726009" sldId="277"/>
        </pc:sldMkLst>
      </pc:sldChg>
      <pc:sldChg chg="addSp modSp add mod modAnim">
        <pc:chgData name="Jeremy Groves" userId="6cdfcce2-f1ac-47c2-8257-3797ad7cc419" providerId="ADAL" clId="{42DA78C1-6046-48A8-94C0-8B1EF939FB51}" dt="2023-09-15T21:09:20.637" v="2802"/>
        <pc:sldMkLst>
          <pc:docMk/>
          <pc:sldMk cId="3819212087" sldId="278"/>
        </pc:sldMkLst>
        <pc:spChg chg="add mod">
          <ac:chgData name="Jeremy Groves" userId="6cdfcce2-f1ac-47c2-8257-3797ad7cc419" providerId="ADAL" clId="{42DA78C1-6046-48A8-94C0-8B1EF939FB51}" dt="2023-09-15T21:08:13.624" v="2732" actId="313"/>
          <ac:spMkLst>
            <pc:docMk/>
            <pc:sldMk cId="3819212087" sldId="278"/>
            <ac:spMk id="2" creationId="{87F57B80-B965-3B8F-DFC0-EACBADD3C374}"/>
          </ac:spMkLst>
        </pc:spChg>
        <pc:spChg chg="mod">
          <ac:chgData name="Jeremy Groves" userId="6cdfcce2-f1ac-47c2-8257-3797ad7cc419" providerId="ADAL" clId="{42DA78C1-6046-48A8-94C0-8B1EF939FB51}" dt="2023-09-15T21:03:53.641" v="2254" actId="20577"/>
          <ac:spMkLst>
            <pc:docMk/>
            <pc:sldMk cId="3819212087" sldId="278"/>
            <ac:spMk id="3" creationId="{00000000-0000-0000-0000-000000000000}"/>
          </ac:spMkLst>
        </pc:spChg>
        <pc:spChg chg="add mod">
          <ac:chgData name="Jeremy Groves" userId="6cdfcce2-f1ac-47c2-8257-3797ad7cc419" providerId="ADAL" clId="{42DA78C1-6046-48A8-94C0-8B1EF939FB51}" dt="2023-09-15T21:07:46.962" v="2729" actId="1076"/>
          <ac:spMkLst>
            <pc:docMk/>
            <pc:sldMk cId="3819212087" sldId="278"/>
            <ac:spMk id="4" creationId="{682F7450-929B-983B-B17C-D842F34A4A09}"/>
          </ac:spMkLst>
        </pc:spChg>
        <pc:spChg chg="add mod">
          <ac:chgData name="Jeremy Groves" userId="6cdfcce2-f1ac-47c2-8257-3797ad7cc419" providerId="ADAL" clId="{42DA78C1-6046-48A8-94C0-8B1EF939FB51}" dt="2023-09-15T21:08:36.738" v="2735" actId="1076"/>
          <ac:spMkLst>
            <pc:docMk/>
            <pc:sldMk cId="3819212087" sldId="278"/>
            <ac:spMk id="5" creationId="{B9C8D58E-2628-6591-3CF9-A7F5F271542D}"/>
          </ac:spMkLst>
        </pc:spChg>
        <pc:spChg chg="add mod">
          <ac:chgData name="Jeremy Groves" userId="6cdfcce2-f1ac-47c2-8257-3797ad7cc419" providerId="ADAL" clId="{42DA78C1-6046-48A8-94C0-8B1EF939FB51}" dt="2023-09-15T21:09:17.076" v="2801" actId="1076"/>
          <ac:spMkLst>
            <pc:docMk/>
            <pc:sldMk cId="3819212087" sldId="278"/>
            <ac:spMk id="6" creationId="{E7FA5F12-FF99-0CBC-AEA5-386DE1FD797E}"/>
          </ac:spMkLst>
        </pc:spChg>
      </pc:sldChg>
      <pc:sldChg chg="addSp delSp modSp add mod delAnim modAnim">
        <pc:chgData name="Jeremy Groves" userId="6cdfcce2-f1ac-47c2-8257-3797ad7cc419" providerId="ADAL" clId="{42DA78C1-6046-48A8-94C0-8B1EF939FB51}" dt="2023-09-15T21:22:40.779" v="2905"/>
        <pc:sldMkLst>
          <pc:docMk/>
          <pc:sldMk cId="2968739365" sldId="279"/>
        </pc:sldMkLst>
        <pc:spChg chg="del mod">
          <ac:chgData name="Jeremy Groves" userId="6cdfcce2-f1ac-47c2-8257-3797ad7cc419" providerId="ADAL" clId="{42DA78C1-6046-48A8-94C0-8B1EF939FB51}" dt="2023-09-15T21:14:17.410" v="2815" actId="478"/>
          <ac:spMkLst>
            <pc:docMk/>
            <pc:sldMk cId="2968739365" sldId="279"/>
            <ac:spMk id="2" creationId="{87F57B80-B965-3B8F-DFC0-EACBADD3C374}"/>
          </ac:spMkLst>
        </pc:spChg>
        <pc:spChg chg="mod">
          <ac:chgData name="Jeremy Groves" userId="6cdfcce2-f1ac-47c2-8257-3797ad7cc419" providerId="ADAL" clId="{42DA78C1-6046-48A8-94C0-8B1EF939FB51}" dt="2023-09-15T21:10:20.994" v="2810" actId="20577"/>
          <ac:spMkLst>
            <pc:docMk/>
            <pc:sldMk cId="2968739365" sldId="279"/>
            <ac:spMk id="3" creationId="{00000000-0000-0000-0000-000000000000}"/>
          </ac:spMkLst>
        </pc:spChg>
        <pc:spChg chg="del">
          <ac:chgData name="Jeremy Groves" userId="6cdfcce2-f1ac-47c2-8257-3797ad7cc419" providerId="ADAL" clId="{42DA78C1-6046-48A8-94C0-8B1EF939FB51}" dt="2023-09-15T21:10:23.862" v="2811" actId="478"/>
          <ac:spMkLst>
            <pc:docMk/>
            <pc:sldMk cId="2968739365" sldId="279"/>
            <ac:spMk id="4" creationId="{682F7450-929B-983B-B17C-D842F34A4A09}"/>
          </ac:spMkLst>
        </pc:spChg>
        <pc:spChg chg="del">
          <ac:chgData name="Jeremy Groves" userId="6cdfcce2-f1ac-47c2-8257-3797ad7cc419" providerId="ADAL" clId="{42DA78C1-6046-48A8-94C0-8B1EF939FB51}" dt="2023-09-15T21:10:26.893" v="2813" actId="478"/>
          <ac:spMkLst>
            <pc:docMk/>
            <pc:sldMk cId="2968739365" sldId="279"/>
            <ac:spMk id="5" creationId="{B9C8D58E-2628-6591-3CF9-A7F5F271542D}"/>
          </ac:spMkLst>
        </pc:spChg>
        <pc:spChg chg="del">
          <ac:chgData name="Jeremy Groves" userId="6cdfcce2-f1ac-47c2-8257-3797ad7cc419" providerId="ADAL" clId="{42DA78C1-6046-48A8-94C0-8B1EF939FB51}" dt="2023-09-15T21:10:25.605" v="2812" actId="478"/>
          <ac:spMkLst>
            <pc:docMk/>
            <pc:sldMk cId="2968739365" sldId="279"/>
            <ac:spMk id="6" creationId="{E7FA5F12-FF99-0CBC-AEA5-386DE1FD797E}"/>
          </ac:spMkLst>
        </pc:spChg>
        <pc:spChg chg="add mod">
          <ac:chgData name="Jeremy Groves" userId="6cdfcce2-f1ac-47c2-8257-3797ad7cc419" providerId="ADAL" clId="{42DA78C1-6046-48A8-94C0-8B1EF939FB51}" dt="2023-09-15T21:20:12.454" v="2855" actId="1035"/>
          <ac:spMkLst>
            <pc:docMk/>
            <pc:sldMk cId="2968739365" sldId="279"/>
            <ac:spMk id="13" creationId="{3C04EDC1-541C-6DEF-5181-C37E2622D997}"/>
          </ac:spMkLst>
        </pc:spChg>
        <pc:spChg chg="add mod">
          <ac:chgData name="Jeremy Groves" userId="6cdfcce2-f1ac-47c2-8257-3797ad7cc419" providerId="ADAL" clId="{42DA78C1-6046-48A8-94C0-8B1EF939FB51}" dt="2023-09-15T21:21:27.671" v="2887" actId="1036"/>
          <ac:spMkLst>
            <pc:docMk/>
            <pc:sldMk cId="2968739365" sldId="279"/>
            <ac:spMk id="14" creationId="{E95FE673-87BD-9A7E-27C9-7B4DF53C478A}"/>
          </ac:spMkLst>
        </pc:spChg>
        <pc:spChg chg="add mod">
          <ac:chgData name="Jeremy Groves" userId="6cdfcce2-f1ac-47c2-8257-3797ad7cc419" providerId="ADAL" clId="{42DA78C1-6046-48A8-94C0-8B1EF939FB51}" dt="2023-09-15T21:21:17.534" v="2880" actId="1036"/>
          <ac:spMkLst>
            <pc:docMk/>
            <pc:sldMk cId="2968739365" sldId="279"/>
            <ac:spMk id="15" creationId="{74C4ED8E-9BBE-B629-64AE-9604C0C688B6}"/>
          </ac:spMkLst>
        </pc:spChg>
        <pc:spChg chg="add mod">
          <ac:chgData name="Jeremy Groves" userId="6cdfcce2-f1ac-47c2-8257-3797ad7cc419" providerId="ADAL" clId="{42DA78C1-6046-48A8-94C0-8B1EF939FB51}" dt="2023-09-15T21:21:35.903" v="2892" actId="1036"/>
          <ac:spMkLst>
            <pc:docMk/>
            <pc:sldMk cId="2968739365" sldId="279"/>
            <ac:spMk id="16" creationId="{BE81EC2A-F08E-03FF-FB2E-CFF09612F5A2}"/>
          </ac:spMkLst>
        </pc:spChg>
        <pc:spChg chg="add mod">
          <ac:chgData name="Jeremy Groves" userId="6cdfcce2-f1ac-47c2-8257-3797ad7cc419" providerId="ADAL" clId="{42DA78C1-6046-48A8-94C0-8B1EF939FB51}" dt="2023-09-15T21:21:12.983" v="2877" actId="1038"/>
          <ac:spMkLst>
            <pc:docMk/>
            <pc:sldMk cId="2968739365" sldId="279"/>
            <ac:spMk id="17" creationId="{A3979193-860A-64E8-C21E-BE0F86A7B962}"/>
          </ac:spMkLst>
        </pc:spChg>
        <pc:spChg chg="add mod">
          <ac:chgData name="Jeremy Groves" userId="6cdfcce2-f1ac-47c2-8257-3797ad7cc419" providerId="ADAL" clId="{42DA78C1-6046-48A8-94C0-8B1EF939FB51}" dt="2023-09-15T21:21:45.147" v="2897" actId="1035"/>
          <ac:spMkLst>
            <pc:docMk/>
            <pc:sldMk cId="2968739365" sldId="279"/>
            <ac:spMk id="18" creationId="{C1D90DF0-6DB8-13C7-DAA0-8ECCE1CCD3F3}"/>
          </ac:spMkLst>
        </pc:spChg>
        <pc:spChg chg="add mod">
          <ac:chgData name="Jeremy Groves" userId="6cdfcce2-f1ac-47c2-8257-3797ad7cc419" providerId="ADAL" clId="{42DA78C1-6046-48A8-94C0-8B1EF939FB51}" dt="2023-09-15T21:21:54.163" v="2899" actId="571"/>
          <ac:spMkLst>
            <pc:docMk/>
            <pc:sldMk cId="2968739365" sldId="279"/>
            <ac:spMk id="19" creationId="{B8E08B43-696E-8D0A-E88B-C6D4ED6116CC}"/>
          </ac:spMkLst>
        </pc:spChg>
        <pc:spChg chg="add mod">
          <ac:chgData name="Jeremy Groves" userId="6cdfcce2-f1ac-47c2-8257-3797ad7cc419" providerId="ADAL" clId="{42DA78C1-6046-48A8-94C0-8B1EF939FB51}" dt="2023-09-15T21:21:54.163" v="2899" actId="571"/>
          <ac:spMkLst>
            <pc:docMk/>
            <pc:sldMk cId="2968739365" sldId="279"/>
            <ac:spMk id="20" creationId="{E659104C-3958-41B0-494F-0E7B2A6E8358}"/>
          </ac:spMkLst>
        </pc:spChg>
        <pc:graphicFrameChg chg="add del mod">
          <ac:chgData name="Jeremy Groves" userId="6cdfcce2-f1ac-47c2-8257-3797ad7cc419" providerId="ADAL" clId="{42DA78C1-6046-48A8-94C0-8B1EF939FB51}" dt="2023-09-15T21:14:22.872" v="2817" actId="478"/>
          <ac:graphicFrameMkLst>
            <pc:docMk/>
            <pc:sldMk cId="2968739365" sldId="279"/>
            <ac:graphicFrameMk id="7" creationId="{6C1E1E56-2480-DEE7-99DB-1B509DFFF86E}"/>
          </ac:graphicFrameMkLst>
        </pc:graphicFrameChg>
        <pc:graphicFrameChg chg="add del mod modGraphic">
          <ac:chgData name="Jeremy Groves" userId="6cdfcce2-f1ac-47c2-8257-3797ad7cc419" providerId="ADAL" clId="{42DA78C1-6046-48A8-94C0-8B1EF939FB51}" dt="2023-09-15T21:17:08.209" v="2821"/>
          <ac:graphicFrameMkLst>
            <pc:docMk/>
            <pc:sldMk cId="2968739365" sldId="279"/>
            <ac:graphicFrameMk id="8" creationId="{C172BE67-C0BA-C9E8-5662-A5964ABD79E2}"/>
          </ac:graphicFrameMkLst>
        </pc:graphicFrameChg>
        <pc:picChg chg="add del mod">
          <ac:chgData name="Jeremy Groves" userId="6cdfcce2-f1ac-47c2-8257-3797ad7cc419" providerId="ADAL" clId="{42DA78C1-6046-48A8-94C0-8B1EF939FB51}" dt="2023-09-15T21:18:52.963" v="2825" actId="478"/>
          <ac:picMkLst>
            <pc:docMk/>
            <pc:sldMk cId="2968739365" sldId="279"/>
            <ac:picMk id="10" creationId="{88A40063-BAA0-3297-FAA3-9BBD31F5A47F}"/>
          </ac:picMkLst>
        </pc:picChg>
        <pc:picChg chg="add mod">
          <ac:chgData name="Jeremy Groves" userId="6cdfcce2-f1ac-47c2-8257-3797ad7cc419" providerId="ADAL" clId="{42DA78C1-6046-48A8-94C0-8B1EF939FB51}" dt="2023-09-15T21:18:59.285" v="2828" actId="1076"/>
          <ac:picMkLst>
            <pc:docMk/>
            <pc:sldMk cId="2968739365" sldId="279"/>
            <ac:picMk id="12" creationId="{4BADE673-E0DB-A518-D2B8-B55E22064AC5}"/>
          </ac:picMkLst>
        </pc:picChg>
      </pc:sldChg>
      <pc:sldChg chg="addSp delSp modSp add mod addAnim delAnim modAnim">
        <pc:chgData name="Jeremy Groves" userId="6cdfcce2-f1ac-47c2-8257-3797ad7cc419" providerId="ADAL" clId="{42DA78C1-6046-48A8-94C0-8B1EF939FB51}" dt="2023-09-15T21:33:12.623" v="3061"/>
        <pc:sldMkLst>
          <pc:docMk/>
          <pc:sldMk cId="450560483" sldId="280"/>
        </pc:sldMkLst>
        <pc:spChg chg="add mod">
          <ac:chgData name="Jeremy Groves" userId="6cdfcce2-f1ac-47c2-8257-3797ad7cc419" providerId="ADAL" clId="{42DA78C1-6046-48A8-94C0-8B1EF939FB51}" dt="2023-09-15T21:27:34.167" v="2951" actId="1035"/>
          <ac:spMkLst>
            <pc:docMk/>
            <pc:sldMk cId="450560483" sldId="280"/>
            <ac:spMk id="7" creationId="{A3634636-E77B-CEDC-A14D-18F218483CE8}"/>
          </ac:spMkLst>
        </pc:spChg>
        <pc:spChg chg="add mod">
          <ac:chgData name="Jeremy Groves" userId="6cdfcce2-f1ac-47c2-8257-3797ad7cc419" providerId="ADAL" clId="{42DA78C1-6046-48A8-94C0-8B1EF939FB51}" dt="2023-09-15T21:32:21.822" v="3050" actId="14100"/>
          <ac:spMkLst>
            <pc:docMk/>
            <pc:sldMk cId="450560483" sldId="280"/>
            <ac:spMk id="8" creationId="{B1D8615E-A794-F5C0-D197-0B634200C835}"/>
          </ac:spMkLst>
        </pc:spChg>
        <pc:spChg chg="add mod">
          <ac:chgData name="Jeremy Groves" userId="6cdfcce2-f1ac-47c2-8257-3797ad7cc419" providerId="ADAL" clId="{42DA78C1-6046-48A8-94C0-8B1EF939FB51}" dt="2023-09-15T21:32:14.350" v="3048" actId="14100"/>
          <ac:spMkLst>
            <pc:docMk/>
            <pc:sldMk cId="450560483" sldId="280"/>
            <ac:spMk id="9" creationId="{65014752-8596-3EDC-DC67-15F6D0ECFD5B}"/>
          </ac:spMkLst>
        </pc:spChg>
        <pc:spChg chg="add mod">
          <ac:chgData name="Jeremy Groves" userId="6cdfcce2-f1ac-47c2-8257-3797ad7cc419" providerId="ADAL" clId="{42DA78C1-6046-48A8-94C0-8B1EF939FB51}" dt="2023-09-15T21:32:04.324" v="3040" actId="14100"/>
          <ac:spMkLst>
            <pc:docMk/>
            <pc:sldMk cId="450560483" sldId="280"/>
            <ac:spMk id="10" creationId="{D3CC950E-7D83-4C82-6134-C07EFBC1D27F}"/>
          </ac:spMkLst>
        </pc:spChg>
        <pc:spChg chg="add mod">
          <ac:chgData name="Jeremy Groves" userId="6cdfcce2-f1ac-47c2-8257-3797ad7cc419" providerId="ADAL" clId="{42DA78C1-6046-48A8-94C0-8B1EF939FB51}" dt="2023-09-15T21:31:48.884" v="3036" actId="14100"/>
          <ac:spMkLst>
            <pc:docMk/>
            <pc:sldMk cId="450560483" sldId="280"/>
            <ac:spMk id="11" creationId="{D41817A5-D7CD-9596-702E-42D977E3A1A2}"/>
          </ac:spMkLst>
        </pc:spChg>
        <pc:spChg chg="mod">
          <ac:chgData name="Jeremy Groves" userId="6cdfcce2-f1ac-47c2-8257-3797ad7cc419" providerId="ADAL" clId="{42DA78C1-6046-48A8-94C0-8B1EF939FB51}" dt="2023-09-15T21:32:25.406" v="3054" actId="1035"/>
          <ac:spMkLst>
            <pc:docMk/>
            <pc:sldMk cId="450560483" sldId="280"/>
            <ac:spMk id="13" creationId="{3C04EDC1-541C-6DEF-5181-C37E2622D997}"/>
          </ac:spMkLst>
        </pc:spChg>
        <pc:spChg chg="del">
          <ac:chgData name="Jeremy Groves" userId="6cdfcce2-f1ac-47c2-8257-3797ad7cc419" providerId="ADAL" clId="{42DA78C1-6046-48A8-94C0-8B1EF939FB51}" dt="2023-09-15T21:26:35.907" v="2936" actId="478"/>
          <ac:spMkLst>
            <pc:docMk/>
            <pc:sldMk cId="450560483" sldId="280"/>
            <ac:spMk id="14" creationId="{E95FE673-87BD-9A7E-27C9-7B4DF53C478A}"/>
          </ac:spMkLst>
        </pc:spChg>
        <pc:spChg chg="del">
          <ac:chgData name="Jeremy Groves" userId="6cdfcce2-f1ac-47c2-8257-3797ad7cc419" providerId="ADAL" clId="{42DA78C1-6046-48A8-94C0-8B1EF939FB51}" dt="2023-09-15T21:26:41.743" v="2938" actId="478"/>
          <ac:spMkLst>
            <pc:docMk/>
            <pc:sldMk cId="450560483" sldId="280"/>
            <ac:spMk id="15" creationId="{74C4ED8E-9BBE-B629-64AE-9604C0C688B6}"/>
          </ac:spMkLst>
        </pc:spChg>
        <pc:spChg chg="del">
          <ac:chgData name="Jeremy Groves" userId="6cdfcce2-f1ac-47c2-8257-3797ad7cc419" providerId="ADAL" clId="{42DA78C1-6046-48A8-94C0-8B1EF939FB51}" dt="2023-09-15T21:26:39.542" v="2937" actId="478"/>
          <ac:spMkLst>
            <pc:docMk/>
            <pc:sldMk cId="450560483" sldId="280"/>
            <ac:spMk id="16" creationId="{BE81EC2A-F08E-03FF-FB2E-CFF09612F5A2}"/>
          </ac:spMkLst>
        </pc:spChg>
        <pc:spChg chg="del">
          <ac:chgData name="Jeremy Groves" userId="6cdfcce2-f1ac-47c2-8257-3797ad7cc419" providerId="ADAL" clId="{42DA78C1-6046-48A8-94C0-8B1EF939FB51}" dt="2023-09-15T21:26:46.363" v="2939" actId="478"/>
          <ac:spMkLst>
            <pc:docMk/>
            <pc:sldMk cId="450560483" sldId="280"/>
            <ac:spMk id="17" creationId="{A3979193-860A-64E8-C21E-BE0F86A7B962}"/>
          </ac:spMkLst>
        </pc:spChg>
        <pc:spChg chg="del">
          <ac:chgData name="Jeremy Groves" userId="6cdfcce2-f1ac-47c2-8257-3797ad7cc419" providerId="ADAL" clId="{42DA78C1-6046-48A8-94C0-8B1EF939FB51}" dt="2023-09-15T21:29:42.700" v="2980" actId="478"/>
          <ac:spMkLst>
            <pc:docMk/>
            <pc:sldMk cId="450560483" sldId="280"/>
            <ac:spMk id="18" creationId="{C1D90DF0-6DB8-13C7-DAA0-8ECCE1CCD3F3}"/>
          </ac:spMkLst>
        </pc:spChg>
        <pc:spChg chg="add del mod">
          <ac:chgData name="Jeremy Groves" userId="6cdfcce2-f1ac-47c2-8257-3797ad7cc419" providerId="ADAL" clId="{42DA78C1-6046-48A8-94C0-8B1EF939FB51}" dt="2023-09-15T21:28:45.254" v="2969"/>
          <ac:spMkLst>
            <pc:docMk/>
            <pc:sldMk cId="450560483" sldId="280"/>
            <ac:spMk id="19" creationId="{E80CFD71-EF86-4EE8-8042-4E958A6CE5C9}"/>
          </ac:spMkLst>
        </pc:spChg>
        <pc:spChg chg="add del mod">
          <ac:chgData name="Jeremy Groves" userId="6cdfcce2-f1ac-47c2-8257-3797ad7cc419" providerId="ADAL" clId="{42DA78C1-6046-48A8-94C0-8B1EF939FB51}" dt="2023-09-15T21:28:45.254" v="2969"/>
          <ac:spMkLst>
            <pc:docMk/>
            <pc:sldMk cId="450560483" sldId="280"/>
            <ac:spMk id="20" creationId="{C2F0C3ED-8474-F334-0692-5072EDA1F59E}"/>
          </ac:spMkLst>
        </pc:spChg>
        <pc:spChg chg="add del mod">
          <ac:chgData name="Jeremy Groves" userId="6cdfcce2-f1ac-47c2-8257-3797ad7cc419" providerId="ADAL" clId="{42DA78C1-6046-48A8-94C0-8B1EF939FB51}" dt="2023-09-15T21:28:45.254" v="2969"/>
          <ac:spMkLst>
            <pc:docMk/>
            <pc:sldMk cId="450560483" sldId="280"/>
            <ac:spMk id="21" creationId="{509C858E-8E87-2C4E-54F0-C06206073EFB}"/>
          </ac:spMkLst>
        </pc:spChg>
        <pc:spChg chg="add mod">
          <ac:chgData name="Jeremy Groves" userId="6cdfcce2-f1ac-47c2-8257-3797ad7cc419" providerId="ADAL" clId="{42DA78C1-6046-48A8-94C0-8B1EF939FB51}" dt="2023-09-15T21:32:12.425" v="3047" actId="14100"/>
          <ac:spMkLst>
            <pc:docMk/>
            <pc:sldMk cId="450560483" sldId="280"/>
            <ac:spMk id="22" creationId="{F39F15FF-58C2-E4C5-261F-0A8B8230382F}"/>
          </ac:spMkLst>
        </pc:spChg>
        <pc:spChg chg="add del mod">
          <ac:chgData name="Jeremy Groves" userId="6cdfcce2-f1ac-47c2-8257-3797ad7cc419" providerId="ADAL" clId="{42DA78C1-6046-48A8-94C0-8B1EF939FB51}" dt="2023-09-15T21:32:02.252" v="3039" actId="14100"/>
          <ac:spMkLst>
            <pc:docMk/>
            <pc:sldMk cId="450560483" sldId="280"/>
            <ac:spMk id="23" creationId="{AF830411-A267-9891-DDCB-AC33D4A3694D}"/>
          </ac:spMkLst>
        </pc:spChg>
        <pc:spChg chg="add mod">
          <ac:chgData name="Jeremy Groves" userId="6cdfcce2-f1ac-47c2-8257-3797ad7cc419" providerId="ADAL" clId="{42DA78C1-6046-48A8-94C0-8B1EF939FB51}" dt="2023-09-15T21:31:43.454" v="3034" actId="14100"/>
          <ac:spMkLst>
            <pc:docMk/>
            <pc:sldMk cId="450560483" sldId="280"/>
            <ac:spMk id="24" creationId="{85CA48D4-811B-19AC-E592-274DF55F18AA}"/>
          </ac:spMkLst>
        </pc:spChg>
        <pc:spChg chg="add del mod">
          <ac:chgData name="Jeremy Groves" userId="6cdfcce2-f1ac-47c2-8257-3797ad7cc419" providerId="ADAL" clId="{42DA78C1-6046-48A8-94C0-8B1EF939FB51}" dt="2023-09-15T21:31:06.900" v="3019" actId="478"/>
          <ac:spMkLst>
            <pc:docMk/>
            <pc:sldMk cId="450560483" sldId="280"/>
            <ac:spMk id="25" creationId="{E54FA446-BD6F-B80C-F4B2-3F2C93CB45CB}"/>
          </ac:spMkLst>
        </pc:spChg>
        <pc:spChg chg="add del mod">
          <ac:chgData name="Jeremy Groves" userId="6cdfcce2-f1ac-47c2-8257-3797ad7cc419" providerId="ADAL" clId="{42DA78C1-6046-48A8-94C0-8B1EF939FB51}" dt="2023-09-15T21:29:24.068" v="2975" actId="478"/>
          <ac:spMkLst>
            <pc:docMk/>
            <pc:sldMk cId="450560483" sldId="280"/>
            <ac:spMk id="26" creationId="{F09F92DE-1285-49AC-0233-4288A9EF41F2}"/>
          </ac:spMkLst>
        </pc:spChg>
        <pc:spChg chg="add mod">
          <ac:chgData name="Jeremy Groves" userId="6cdfcce2-f1ac-47c2-8257-3797ad7cc419" providerId="ADAL" clId="{42DA78C1-6046-48A8-94C0-8B1EF939FB51}" dt="2023-09-15T21:31:37.151" v="3033" actId="14100"/>
          <ac:spMkLst>
            <pc:docMk/>
            <pc:sldMk cId="450560483" sldId="280"/>
            <ac:spMk id="27" creationId="{0C9B01AC-DD65-9272-E0F2-69B44DD8C32D}"/>
          </ac:spMkLst>
        </pc:spChg>
        <pc:spChg chg="add del mod">
          <ac:chgData name="Jeremy Groves" userId="6cdfcce2-f1ac-47c2-8257-3797ad7cc419" providerId="ADAL" clId="{42DA78C1-6046-48A8-94C0-8B1EF939FB51}" dt="2023-09-15T21:31:14.383" v="3023" actId="478"/>
          <ac:spMkLst>
            <pc:docMk/>
            <pc:sldMk cId="450560483" sldId="280"/>
            <ac:spMk id="28" creationId="{73B86074-A923-C400-C0F1-B4DF3D7FA1C7}"/>
          </ac:spMkLst>
        </pc:spChg>
        <pc:spChg chg="add mod">
          <ac:chgData name="Jeremy Groves" userId="6cdfcce2-f1ac-47c2-8257-3797ad7cc419" providerId="ADAL" clId="{42DA78C1-6046-48A8-94C0-8B1EF939FB51}" dt="2023-09-15T21:30:59.834" v="3018" actId="14100"/>
          <ac:spMkLst>
            <pc:docMk/>
            <pc:sldMk cId="450560483" sldId="280"/>
            <ac:spMk id="29" creationId="{8BFC5E57-F85E-82CE-0153-507291ADD85F}"/>
          </ac:spMkLst>
        </pc:spChg>
        <pc:spChg chg="add del mod">
          <ac:chgData name="Jeremy Groves" userId="6cdfcce2-f1ac-47c2-8257-3797ad7cc419" providerId="ADAL" clId="{42DA78C1-6046-48A8-94C0-8B1EF939FB51}" dt="2023-09-15T21:30:54.127" v="3017" actId="478"/>
          <ac:spMkLst>
            <pc:docMk/>
            <pc:sldMk cId="450560483" sldId="280"/>
            <ac:spMk id="30" creationId="{DC2727AC-9CD9-1162-F3A3-D0D4B680C734}"/>
          </ac:spMkLst>
        </pc:spChg>
        <pc:spChg chg="add mod">
          <ac:chgData name="Jeremy Groves" userId="6cdfcce2-f1ac-47c2-8257-3797ad7cc419" providerId="ADAL" clId="{42DA78C1-6046-48A8-94C0-8B1EF939FB51}" dt="2023-09-15T21:30:52.120" v="3016" actId="14100"/>
          <ac:spMkLst>
            <pc:docMk/>
            <pc:sldMk cId="450560483" sldId="280"/>
            <ac:spMk id="31" creationId="{EC206171-F56A-FF78-5615-095CC94403CA}"/>
          </ac:spMkLst>
        </pc:spChg>
        <pc:spChg chg="add del mod">
          <ac:chgData name="Jeremy Groves" userId="6cdfcce2-f1ac-47c2-8257-3797ad7cc419" providerId="ADAL" clId="{42DA78C1-6046-48A8-94C0-8B1EF939FB51}" dt="2023-09-15T21:30:46.565" v="3011" actId="478"/>
          <ac:spMkLst>
            <pc:docMk/>
            <pc:sldMk cId="450560483" sldId="280"/>
            <ac:spMk id="32" creationId="{5E486B41-67CD-F9BD-84F9-5DAB04BBEA69}"/>
          </ac:spMkLst>
        </pc:spChg>
        <pc:spChg chg="add mod">
          <ac:chgData name="Jeremy Groves" userId="6cdfcce2-f1ac-47c2-8257-3797ad7cc419" providerId="ADAL" clId="{42DA78C1-6046-48A8-94C0-8B1EF939FB51}" dt="2023-09-15T21:30:43.947" v="3010" actId="14100"/>
          <ac:spMkLst>
            <pc:docMk/>
            <pc:sldMk cId="450560483" sldId="280"/>
            <ac:spMk id="33" creationId="{F90E4AE4-D52C-EAF2-5175-C15884EE7E44}"/>
          </ac:spMkLst>
        </pc:spChg>
        <pc:spChg chg="add del mod">
          <ac:chgData name="Jeremy Groves" userId="6cdfcce2-f1ac-47c2-8257-3797ad7cc419" providerId="ADAL" clId="{42DA78C1-6046-48A8-94C0-8B1EF939FB51}" dt="2023-09-15T21:30:28.812" v="2996" actId="478"/>
          <ac:spMkLst>
            <pc:docMk/>
            <pc:sldMk cId="450560483" sldId="280"/>
            <ac:spMk id="34" creationId="{EF89263D-F071-64F0-72D9-8B21C2CEEE6C}"/>
          </ac:spMkLst>
        </pc:spChg>
        <pc:spChg chg="add mod">
          <ac:chgData name="Jeremy Groves" userId="6cdfcce2-f1ac-47c2-8257-3797ad7cc419" providerId="ADAL" clId="{42DA78C1-6046-48A8-94C0-8B1EF939FB51}" dt="2023-09-15T21:30:37.405" v="3007" actId="14100"/>
          <ac:spMkLst>
            <pc:docMk/>
            <pc:sldMk cId="450560483" sldId="280"/>
            <ac:spMk id="35" creationId="{AA75419E-FD26-AA99-532A-E9AB8901BC83}"/>
          </ac:spMkLst>
        </pc:spChg>
        <pc:spChg chg="add del mod">
          <ac:chgData name="Jeremy Groves" userId="6cdfcce2-f1ac-47c2-8257-3797ad7cc419" providerId="ADAL" clId="{42DA78C1-6046-48A8-94C0-8B1EF939FB51}" dt="2023-09-15T21:30:21.531" v="2992" actId="478"/>
          <ac:spMkLst>
            <pc:docMk/>
            <pc:sldMk cId="450560483" sldId="280"/>
            <ac:spMk id="36" creationId="{3DD22FB7-9DB8-A7B6-D383-E3597D6112E1}"/>
          </ac:spMkLst>
        </pc:spChg>
        <pc:spChg chg="add del mod">
          <ac:chgData name="Jeremy Groves" userId="6cdfcce2-f1ac-47c2-8257-3797ad7cc419" providerId="ADAL" clId="{42DA78C1-6046-48A8-94C0-8B1EF939FB51}" dt="2023-09-15T21:30:40.168" v="3009" actId="478"/>
          <ac:spMkLst>
            <pc:docMk/>
            <pc:sldMk cId="450560483" sldId="280"/>
            <ac:spMk id="37" creationId="{0E953A66-2D45-8EFF-7D35-FC52270B7D9D}"/>
          </ac:spMkLst>
        </pc:spChg>
        <pc:picChg chg="add del mod">
          <ac:chgData name="Jeremy Groves" userId="6cdfcce2-f1ac-47c2-8257-3797ad7cc419" providerId="ADAL" clId="{42DA78C1-6046-48A8-94C0-8B1EF939FB51}" dt="2023-09-15T21:24:34.211" v="2910" actId="478"/>
          <ac:picMkLst>
            <pc:docMk/>
            <pc:sldMk cId="450560483" sldId="280"/>
            <ac:picMk id="4" creationId="{C6F63CC2-E526-8956-3E38-E2C94E4F18D4}"/>
          </ac:picMkLst>
        </pc:picChg>
        <pc:picChg chg="add mod ord">
          <ac:chgData name="Jeremy Groves" userId="6cdfcce2-f1ac-47c2-8257-3797ad7cc419" providerId="ADAL" clId="{42DA78C1-6046-48A8-94C0-8B1EF939FB51}" dt="2023-09-15T21:26:12.297" v="2926" actId="171"/>
          <ac:picMkLst>
            <pc:docMk/>
            <pc:sldMk cId="450560483" sldId="280"/>
            <ac:picMk id="6" creationId="{EFD699E0-6FB1-02EE-995B-0381A27570B3}"/>
          </ac:picMkLst>
        </pc:picChg>
        <pc:picChg chg="del">
          <ac:chgData name="Jeremy Groves" userId="6cdfcce2-f1ac-47c2-8257-3797ad7cc419" providerId="ADAL" clId="{42DA78C1-6046-48A8-94C0-8B1EF939FB51}" dt="2023-09-15T21:24:30.918" v="2907" actId="478"/>
          <ac:picMkLst>
            <pc:docMk/>
            <pc:sldMk cId="450560483" sldId="280"/>
            <ac:picMk id="12" creationId="{4BADE673-E0DB-A518-D2B8-B55E22064AC5}"/>
          </ac:picMkLst>
        </pc:picChg>
      </pc:sldChg>
      <pc:sldChg chg="modSp add mod ord">
        <pc:chgData name="Jeremy Groves" userId="6cdfcce2-f1ac-47c2-8257-3797ad7cc419" providerId="ADAL" clId="{42DA78C1-6046-48A8-94C0-8B1EF939FB51}" dt="2023-09-15T21:35:54.261" v="3206" actId="20577"/>
        <pc:sldMkLst>
          <pc:docMk/>
          <pc:sldMk cId="2233658571" sldId="281"/>
        </pc:sldMkLst>
        <pc:spChg chg="mod">
          <ac:chgData name="Jeremy Groves" userId="6cdfcce2-f1ac-47c2-8257-3797ad7cc419" providerId="ADAL" clId="{42DA78C1-6046-48A8-94C0-8B1EF939FB51}" dt="2023-09-15T21:35:54.261" v="3206" actId="20577"/>
          <ac:spMkLst>
            <pc:docMk/>
            <pc:sldMk cId="2233658571" sldId="281"/>
            <ac:spMk id="2" creationId="{00000000-0000-0000-0000-000000000000}"/>
          </ac:spMkLst>
        </pc:spChg>
        <pc:spChg chg="mod">
          <ac:chgData name="Jeremy Groves" userId="6cdfcce2-f1ac-47c2-8257-3797ad7cc419" providerId="ADAL" clId="{42DA78C1-6046-48A8-94C0-8B1EF939FB51}" dt="2023-09-15T21:34:39.662" v="3075" actId="20577"/>
          <ac:spMkLst>
            <pc:docMk/>
            <pc:sldMk cId="2233658571" sldId="281"/>
            <ac:spMk id="3" creationId="{00000000-0000-0000-0000-000000000000}"/>
          </ac:spMkLst>
        </pc:spChg>
      </pc:sldChg>
      <pc:sldChg chg="addSp delSp modSp add mod">
        <pc:chgData name="Jeremy Groves" userId="6cdfcce2-f1ac-47c2-8257-3797ad7cc419" providerId="ADAL" clId="{42DA78C1-6046-48A8-94C0-8B1EF939FB51}" dt="2023-09-15T21:57:47.989" v="3756" actId="1076"/>
        <pc:sldMkLst>
          <pc:docMk/>
          <pc:sldMk cId="2691176191" sldId="282"/>
        </pc:sldMkLst>
        <pc:spChg chg="mod ord">
          <ac:chgData name="Jeremy Groves" userId="6cdfcce2-f1ac-47c2-8257-3797ad7cc419" providerId="ADAL" clId="{42DA78C1-6046-48A8-94C0-8B1EF939FB51}" dt="2023-09-15T21:52:12.598" v="3709" actId="166"/>
          <ac:spMkLst>
            <pc:docMk/>
            <pc:sldMk cId="2691176191" sldId="282"/>
            <ac:spMk id="2" creationId="{00000000-0000-0000-0000-000000000000}"/>
          </ac:spMkLst>
        </pc:spChg>
        <pc:spChg chg="mod">
          <ac:chgData name="Jeremy Groves" userId="6cdfcce2-f1ac-47c2-8257-3797ad7cc419" providerId="ADAL" clId="{42DA78C1-6046-48A8-94C0-8B1EF939FB51}" dt="2023-09-15T21:36:11.448" v="3233" actId="20577"/>
          <ac:spMkLst>
            <pc:docMk/>
            <pc:sldMk cId="2691176191" sldId="282"/>
            <ac:spMk id="3" creationId="{00000000-0000-0000-0000-000000000000}"/>
          </ac:spMkLst>
        </pc:spChg>
        <pc:picChg chg="add del mod">
          <ac:chgData name="Jeremy Groves" userId="6cdfcce2-f1ac-47c2-8257-3797ad7cc419" providerId="ADAL" clId="{42DA78C1-6046-48A8-94C0-8B1EF939FB51}" dt="2023-09-15T21:51:30.983" v="3703" actId="478"/>
          <ac:picMkLst>
            <pc:docMk/>
            <pc:sldMk cId="2691176191" sldId="282"/>
            <ac:picMk id="4098" creationId="{F5D5B7F3-2BFB-BFCE-1292-E04E7509B015}"/>
          </ac:picMkLst>
        </pc:picChg>
        <pc:picChg chg="add del mod">
          <ac:chgData name="Jeremy Groves" userId="6cdfcce2-f1ac-47c2-8257-3797ad7cc419" providerId="ADAL" clId="{42DA78C1-6046-48A8-94C0-8B1EF939FB51}" dt="2023-09-15T21:57:20.624" v="3747" actId="478"/>
          <ac:picMkLst>
            <pc:docMk/>
            <pc:sldMk cId="2691176191" sldId="282"/>
            <ac:picMk id="4100" creationId="{BA532BBD-BDC0-F3E5-5E08-C99185A1EB67}"/>
          </ac:picMkLst>
        </pc:picChg>
        <pc:picChg chg="add mod">
          <ac:chgData name="Jeremy Groves" userId="6cdfcce2-f1ac-47c2-8257-3797ad7cc419" providerId="ADAL" clId="{42DA78C1-6046-48A8-94C0-8B1EF939FB51}" dt="2023-09-15T21:57:47.989" v="3756" actId="1076"/>
          <ac:picMkLst>
            <pc:docMk/>
            <pc:sldMk cId="2691176191" sldId="282"/>
            <ac:picMk id="4102" creationId="{F2F27543-A156-B287-7ABF-66D2715B0EF8}"/>
          </ac:picMkLst>
        </pc:picChg>
      </pc:sldChg>
      <pc:sldChg chg="addSp delSp modSp add mod">
        <pc:chgData name="Jeremy Groves" userId="6cdfcce2-f1ac-47c2-8257-3797ad7cc419" providerId="ADAL" clId="{42DA78C1-6046-48A8-94C0-8B1EF939FB51}" dt="2023-09-15T21:41:08.590" v="3680" actId="207"/>
        <pc:sldMkLst>
          <pc:docMk/>
          <pc:sldMk cId="1765531527" sldId="283"/>
        </pc:sldMkLst>
        <pc:spChg chg="mod">
          <ac:chgData name="Jeremy Groves" userId="6cdfcce2-f1ac-47c2-8257-3797ad7cc419" providerId="ADAL" clId="{42DA78C1-6046-48A8-94C0-8B1EF939FB51}" dt="2023-09-15T21:41:08.590" v="3680" actId="207"/>
          <ac:spMkLst>
            <pc:docMk/>
            <pc:sldMk cId="1765531527" sldId="283"/>
            <ac:spMk id="2" creationId="{00000000-0000-0000-0000-000000000000}"/>
          </ac:spMkLst>
        </pc:spChg>
        <pc:picChg chg="add mod">
          <ac:chgData name="Jeremy Groves" userId="6cdfcce2-f1ac-47c2-8257-3797ad7cc419" providerId="ADAL" clId="{42DA78C1-6046-48A8-94C0-8B1EF939FB51}" dt="2023-09-15T21:40:49.868" v="3637" actId="1076"/>
          <ac:picMkLst>
            <pc:docMk/>
            <pc:sldMk cId="1765531527" sldId="283"/>
            <ac:picMk id="3074" creationId="{226A7437-804C-3D2F-DFA0-EA0C548B4103}"/>
          </ac:picMkLst>
        </pc:picChg>
        <pc:picChg chg="add del mod">
          <ac:chgData name="Jeremy Groves" userId="6cdfcce2-f1ac-47c2-8257-3797ad7cc419" providerId="ADAL" clId="{42DA78C1-6046-48A8-94C0-8B1EF939FB51}" dt="2023-09-15T21:40:06.390" v="3632" actId="478"/>
          <ac:picMkLst>
            <pc:docMk/>
            <pc:sldMk cId="1765531527" sldId="283"/>
            <ac:picMk id="3076" creationId="{01F39BA1-9479-C842-792C-53FAC0B7F976}"/>
          </ac:picMkLst>
        </pc:picChg>
        <pc:picChg chg="add mod">
          <ac:chgData name="Jeremy Groves" userId="6cdfcce2-f1ac-47c2-8257-3797ad7cc419" providerId="ADAL" clId="{42DA78C1-6046-48A8-94C0-8B1EF939FB51}" dt="2023-09-15T21:40:29.246" v="3634" actId="1076"/>
          <ac:picMkLst>
            <pc:docMk/>
            <pc:sldMk cId="1765531527" sldId="283"/>
            <ac:picMk id="3078" creationId="{A5997D3A-D399-9C6C-9270-D00F8D82D5A0}"/>
          </ac:picMkLst>
        </pc:picChg>
      </pc:sldChg>
      <pc:sldChg chg="addSp delSp modSp add mod">
        <pc:chgData name="Jeremy Groves" userId="6cdfcce2-f1ac-47c2-8257-3797ad7cc419" providerId="ADAL" clId="{42DA78C1-6046-48A8-94C0-8B1EF939FB51}" dt="2023-09-15T21:49:50.984" v="3697" actId="1038"/>
        <pc:sldMkLst>
          <pc:docMk/>
          <pc:sldMk cId="441155326" sldId="284"/>
        </pc:sldMkLst>
        <pc:picChg chg="add mod">
          <ac:chgData name="Jeremy Groves" userId="6cdfcce2-f1ac-47c2-8257-3797ad7cc419" providerId="ADAL" clId="{42DA78C1-6046-48A8-94C0-8B1EF939FB51}" dt="2023-09-15T21:49:50.984" v="3697" actId="1038"/>
          <ac:picMkLst>
            <pc:docMk/>
            <pc:sldMk cId="441155326" sldId="284"/>
            <ac:picMk id="4" creationId="{306FF314-B743-D156-A905-A1D3F1DCEB3C}"/>
          </ac:picMkLst>
        </pc:picChg>
        <pc:picChg chg="del">
          <ac:chgData name="Jeremy Groves" userId="6cdfcce2-f1ac-47c2-8257-3797ad7cc419" providerId="ADAL" clId="{42DA78C1-6046-48A8-94C0-8B1EF939FB51}" dt="2023-09-15T21:49:17.449" v="3688" actId="478"/>
          <ac:picMkLst>
            <pc:docMk/>
            <pc:sldMk cId="441155326" sldId="284"/>
            <ac:picMk id="20" creationId="{76C9F6F2-C070-7734-57B9-5E9D30BA7AC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100754"/>
            <a:ext cx="10566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Density Seems to Matter</a:t>
            </a:r>
            <a:br>
              <a:rPr lang="en-US" dirty="0"/>
            </a:br>
            <a:r>
              <a:rPr lang="en-US" sz="2200" dirty="0"/>
              <a:t>The Impact of COVID-19</a:t>
            </a:r>
            <a:br>
              <a:rPr lang="en-US" sz="2200" dirty="0"/>
            </a:br>
            <a:r>
              <a:rPr lang="en-US" sz="2200" dirty="0"/>
              <a:t>Pandemic on Housing Prices on Oahu Island, Hawaii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25600" y="5410200"/>
            <a:ext cx="8737600" cy="804862"/>
          </a:xfrm>
        </p:spPr>
        <p:txBody>
          <a:bodyPr>
            <a:normAutofit fontScale="92500"/>
          </a:bodyPr>
          <a:lstStyle/>
          <a:p>
            <a:r>
              <a:rPr lang="en-US" dirty="0"/>
              <a:t>Presentation for the Illinois Economics Association Conference</a:t>
            </a:r>
            <a:br>
              <a:rPr lang="en-US" dirty="0"/>
            </a:br>
            <a:r>
              <a:rPr lang="en-US" b="0" dirty="0"/>
              <a:t>September 22,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C8856-A7BC-5433-4252-871FAD718A97}"/>
              </a:ext>
            </a:extLst>
          </p:cNvPr>
          <p:cNvSpPr txBox="1"/>
          <p:nvPr/>
        </p:nvSpPr>
        <p:spPr>
          <a:xfrm>
            <a:off x="2114434" y="4415135"/>
            <a:ext cx="3751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Patricia Yu, Ph.D.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Assistant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University of Hawai'i West 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O'ahu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3D22C-0645-85BD-A5E8-1B6BE06F9A8F}"/>
              </a:ext>
            </a:extLst>
          </p:cNvPr>
          <p:cNvSpPr txBox="1"/>
          <p:nvPr/>
        </p:nvSpPr>
        <p:spPr>
          <a:xfrm>
            <a:off x="6423841" y="4403412"/>
            <a:ext cx="35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Jeremy R. Groves, Ph.D., ACUE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Associate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Northern Illinois University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D699E0-6FB1-02EE-995B-0381A27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85332"/>
            <a:ext cx="11896725" cy="40079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4EDC1-541C-6DEF-5181-C37E2622D997}"/>
              </a:ext>
            </a:extLst>
          </p:cNvPr>
          <p:cNvSpPr/>
          <p:nvPr/>
        </p:nvSpPr>
        <p:spPr>
          <a:xfrm>
            <a:off x="1581515" y="2347776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34636-E77B-CEDC-A14D-18F218483CE8}"/>
              </a:ext>
            </a:extLst>
          </p:cNvPr>
          <p:cNvSpPr/>
          <p:nvPr/>
        </p:nvSpPr>
        <p:spPr>
          <a:xfrm>
            <a:off x="1577071" y="2886074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8615E-A794-F5C0-D197-0B634200C835}"/>
              </a:ext>
            </a:extLst>
          </p:cNvPr>
          <p:cNvSpPr/>
          <p:nvPr/>
        </p:nvSpPr>
        <p:spPr>
          <a:xfrm>
            <a:off x="1575164" y="3673020"/>
            <a:ext cx="1707787" cy="80849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14752-8596-3EDC-DC67-15F6D0ECFD5B}"/>
              </a:ext>
            </a:extLst>
          </p:cNvPr>
          <p:cNvSpPr/>
          <p:nvPr/>
        </p:nvSpPr>
        <p:spPr>
          <a:xfrm>
            <a:off x="3298827" y="2347776"/>
            <a:ext cx="1719758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C950E-7D83-4C82-6134-C07EFBC1D27F}"/>
              </a:ext>
            </a:extLst>
          </p:cNvPr>
          <p:cNvSpPr/>
          <p:nvPr/>
        </p:nvSpPr>
        <p:spPr>
          <a:xfrm>
            <a:off x="3295653" y="2886074"/>
            <a:ext cx="1722933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817A5-D7CD-9596-702E-42D977E3A1A2}"/>
              </a:ext>
            </a:extLst>
          </p:cNvPr>
          <p:cNvSpPr/>
          <p:nvPr/>
        </p:nvSpPr>
        <p:spPr>
          <a:xfrm>
            <a:off x="3286126" y="3673020"/>
            <a:ext cx="1725840" cy="808490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9F15FF-58C2-E4C5-261F-0A8B8230382F}"/>
              </a:ext>
            </a:extLst>
          </p:cNvPr>
          <p:cNvSpPr/>
          <p:nvPr/>
        </p:nvSpPr>
        <p:spPr>
          <a:xfrm>
            <a:off x="5018586" y="2347776"/>
            <a:ext cx="3454033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830411-A267-9891-DDCB-AC33D4A3694D}"/>
              </a:ext>
            </a:extLst>
          </p:cNvPr>
          <p:cNvSpPr/>
          <p:nvPr/>
        </p:nvSpPr>
        <p:spPr>
          <a:xfrm>
            <a:off x="5018950" y="2886074"/>
            <a:ext cx="3446686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A48D4-811B-19AC-E592-274DF55F18AA}"/>
              </a:ext>
            </a:extLst>
          </p:cNvPr>
          <p:cNvSpPr/>
          <p:nvPr/>
        </p:nvSpPr>
        <p:spPr>
          <a:xfrm>
            <a:off x="5018950" y="3673021"/>
            <a:ext cx="1721755" cy="795062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9B01AC-DD65-9272-E0F2-69B44DD8C32D}"/>
              </a:ext>
            </a:extLst>
          </p:cNvPr>
          <p:cNvSpPr/>
          <p:nvPr/>
        </p:nvSpPr>
        <p:spPr>
          <a:xfrm>
            <a:off x="6740705" y="3673021"/>
            <a:ext cx="1721755" cy="795062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C5E57-F85E-82CE-0153-507291ADD85F}"/>
              </a:ext>
            </a:extLst>
          </p:cNvPr>
          <p:cNvSpPr/>
          <p:nvPr/>
        </p:nvSpPr>
        <p:spPr>
          <a:xfrm>
            <a:off x="8472620" y="2354126"/>
            <a:ext cx="3421828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06171-F56A-FF78-5615-095CC94403CA}"/>
              </a:ext>
            </a:extLst>
          </p:cNvPr>
          <p:cNvSpPr/>
          <p:nvPr/>
        </p:nvSpPr>
        <p:spPr>
          <a:xfrm>
            <a:off x="8466000" y="2888522"/>
            <a:ext cx="3421828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4AE4-D52C-EAF2-5175-C15884EE7E44}"/>
              </a:ext>
            </a:extLst>
          </p:cNvPr>
          <p:cNvSpPr/>
          <p:nvPr/>
        </p:nvSpPr>
        <p:spPr>
          <a:xfrm>
            <a:off x="8465635" y="3673020"/>
            <a:ext cx="3422193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75419E-FD26-AA99-532A-E9AB8901BC83}"/>
              </a:ext>
            </a:extLst>
          </p:cNvPr>
          <p:cNvSpPr/>
          <p:nvPr/>
        </p:nvSpPr>
        <p:spPr>
          <a:xfrm>
            <a:off x="8472619" y="3909694"/>
            <a:ext cx="3422193" cy="571816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response to the Covid-19 Pandemic impact the value of residential property?</a:t>
            </a:r>
          </a:p>
          <a:p>
            <a:pPr marL="0" indent="0">
              <a:buNone/>
            </a:pPr>
            <a:r>
              <a:rPr lang="en-US" sz="3200" b="1" dirty="0"/>
              <a:t>Yes, but….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Was the consumer response to the Covid-19 Pandemic homogenous across residential property types?</a:t>
            </a:r>
          </a:p>
          <a:p>
            <a:pPr marL="0" indent="0">
              <a:buNone/>
            </a:pPr>
            <a:r>
              <a:rPr lang="en-US" sz="3200" b="1" dirty="0"/>
              <a:t>No, Single Family homes seem to benefit while condos and townhomes saw no impact at all.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36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Problems/Future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648200"/>
          </a:xfrm>
        </p:spPr>
        <p:txBody>
          <a:bodyPr/>
          <a:lstStyle/>
          <a:p>
            <a:r>
              <a:rPr lang="en-US" dirty="0"/>
              <a:t>Time Matters</a:t>
            </a:r>
          </a:p>
          <a:p>
            <a:pPr marL="339725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 to be able to keep the spatial aspects while also making sure that we are not using a future sale to predict the current sale in our spatial model.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2F27543-A156-B287-7ABF-66D2715B0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1" r="31408"/>
          <a:stretch/>
        </p:blipFill>
        <p:spPr bwMode="auto">
          <a:xfrm>
            <a:off x="9063695" y="1066800"/>
            <a:ext cx="2518705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1353800" cy="4648200"/>
          </a:xfrm>
        </p:spPr>
        <p:txBody>
          <a:bodyPr/>
          <a:lstStyle/>
          <a:p>
            <a:r>
              <a:rPr lang="en-US" sz="2400" dirty="0"/>
              <a:t>Entering the 4</a:t>
            </a:r>
            <a:r>
              <a:rPr lang="en-US" sz="2400" baseline="30000" dirty="0"/>
              <a:t>th</a:t>
            </a:r>
            <a:r>
              <a:rPr lang="en-US" sz="2400" dirty="0"/>
              <a:t> Dimension?</a:t>
            </a:r>
          </a:p>
          <a:p>
            <a:pPr marL="339725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Several of the condo/townhomes are all located on the same plot of land and thus have the same coordinates. Especially difficult with high-rises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Problems/Future Research</a:t>
            </a:r>
          </a:p>
        </p:txBody>
      </p:sp>
      <p:pic>
        <p:nvPicPr>
          <p:cNvPr id="3074" name="Picture 2" descr="Hawaii Kai Beach Lifestyle Available in Quaint Townhouse - Hawaii Real  Estate Market &amp; Trends | Hawaii Life">
            <a:extLst>
              <a:ext uri="{FF2B5EF4-FFF2-40B4-BE49-F238E27FC236}">
                <a16:creationId xmlns:a16="http://schemas.microsoft.com/office/drawing/2014/main" id="{226A7437-804C-3D2F-DFA0-EA0C548B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8401"/>
            <a:ext cx="3810000" cy="28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5997D3A-D399-9C6C-9270-D00F8D82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0825"/>
            <a:ext cx="48387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government response to the Covid-19 Pandemic impact the value of residential property?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Was the consumer response to the Covid-19 Pandemic homogenous across residential property types?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F975-3C08-E0FD-6D64-71139E26177E}"/>
              </a:ext>
            </a:extLst>
          </p:cNvPr>
          <p:cNvSpPr txBox="1"/>
          <p:nvPr/>
        </p:nvSpPr>
        <p:spPr>
          <a:xfrm>
            <a:off x="61214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Impact</a:t>
            </a:r>
          </a:p>
          <a:p>
            <a:pPr marL="457200" indent="-457200"/>
            <a:r>
              <a:rPr lang="en-US" sz="1600" dirty="0"/>
              <a:t>Kadi, et. al. (2020): Austria (B&amp;B to Rental)</a:t>
            </a:r>
          </a:p>
          <a:p>
            <a:pPr marL="457200" indent="-457200"/>
            <a:r>
              <a:rPr lang="en-US" sz="1600" dirty="0"/>
              <a:t>Verma &amp; Husain (2020): Canada</a:t>
            </a:r>
          </a:p>
          <a:p>
            <a:pPr marL="457200" indent="-457200"/>
            <a:r>
              <a:rPr lang="en-US" sz="1600" dirty="0" err="1"/>
              <a:t>Arcaya</a:t>
            </a:r>
            <a:r>
              <a:rPr lang="en-US" sz="1600" dirty="0"/>
              <a:t>, et. al. (2020)</a:t>
            </a:r>
          </a:p>
          <a:p>
            <a:pPr marL="457200" indent="-457200"/>
            <a:r>
              <a:rPr lang="en-US" sz="1600" dirty="0"/>
              <a:t>Yang &amp; Zhou (2021): China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8EA8-08D4-29A6-5B52-9C01D62EF540}"/>
              </a:ext>
            </a:extLst>
          </p:cNvPr>
          <p:cNvSpPr txBox="1"/>
          <p:nvPr/>
        </p:nvSpPr>
        <p:spPr>
          <a:xfrm>
            <a:off x="91440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Impact</a:t>
            </a:r>
          </a:p>
          <a:p>
            <a:pPr marL="457200" indent="-457200"/>
            <a:r>
              <a:rPr lang="en-US" sz="1600" dirty="0"/>
              <a:t>Li &amp; Zhang (2021): US (population density)</a:t>
            </a:r>
          </a:p>
          <a:p>
            <a:pPr marL="457200" indent="-457200"/>
            <a:r>
              <a:rPr lang="en-US" sz="1600" dirty="0"/>
              <a:t>Wang (2021): US Metro (Houston, Santa Clara, Irvine, Des Moines increase; Honolulu decrease)</a:t>
            </a:r>
          </a:p>
          <a:p>
            <a:pPr marL="457200" indent="-457200"/>
            <a:r>
              <a:rPr lang="en-US" sz="1600" dirty="0"/>
              <a:t>Gupta, et. al. (2022): US (city vs. suburban)</a:t>
            </a:r>
          </a:p>
          <a:p>
            <a:pPr marL="457200" indent="-457200"/>
            <a:r>
              <a:rPr lang="en-US" sz="1600" dirty="0" err="1"/>
              <a:t>D’Lima</a:t>
            </a:r>
            <a:r>
              <a:rPr lang="en-US" sz="1600" dirty="0"/>
              <a:t>, et. al. (2022): US (population density)</a:t>
            </a:r>
          </a:p>
          <a:p>
            <a:pPr marL="457200" indent="-457200"/>
            <a:r>
              <a:rPr lang="en-US" sz="1600" dirty="0"/>
              <a:t>Yang, et. al. (2023): China (low vs. high income housing)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results are mixed, primarily due to the small window from which the data is drawn.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3F27-CFD4-F67E-5B9B-D749C279EA4E}"/>
              </a:ext>
            </a:extLst>
          </p:cNvPr>
          <p:cNvSpPr txBox="1"/>
          <p:nvPr/>
        </p:nvSpPr>
        <p:spPr>
          <a:xfrm>
            <a:off x="76200" y="2541537"/>
            <a:ext cx="2971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Impact</a:t>
            </a:r>
          </a:p>
          <a:p>
            <a:pPr marL="457200" indent="-457200"/>
            <a:r>
              <a:rPr lang="en-US" sz="1600" dirty="0"/>
              <a:t>Delgado &amp; </a:t>
            </a:r>
            <a:r>
              <a:rPr lang="en-US" sz="1600" dirty="0" err="1"/>
              <a:t>Katafuchi</a:t>
            </a:r>
            <a:r>
              <a:rPr lang="en-US" sz="1600" dirty="0"/>
              <a:t> (2020) - Japan</a:t>
            </a:r>
          </a:p>
          <a:p>
            <a:pPr marL="457200" indent="-457200"/>
            <a:r>
              <a:rPr lang="en-US" sz="1600" dirty="0" err="1"/>
              <a:t>Yoruk</a:t>
            </a:r>
            <a:r>
              <a:rPr lang="en-US" sz="1600" dirty="0"/>
              <a:t>, B. K. (2022) – Metro Areas</a:t>
            </a:r>
          </a:p>
          <a:p>
            <a:pPr marL="457200" indent="-457200"/>
            <a:r>
              <a:rPr lang="en-US" sz="1600" dirty="0"/>
              <a:t>Zeng &amp; Yi (2022) – Wuhan area</a:t>
            </a:r>
          </a:p>
          <a:p>
            <a:endParaRPr lang="en-US" sz="1600" dirty="0"/>
          </a:p>
          <a:p>
            <a:r>
              <a:rPr lang="en-US" dirty="0"/>
              <a:t>Generally found decreases in volume but no discernable impact on price.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33D04-8BFF-EBBC-7A29-C9EACC10F9C9}"/>
              </a:ext>
            </a:extLst>
          </p:cNvPr>
          <p:cNvSpPr txBox="1"/>
          <p:nvPr/>
        </p:nvSpPr>
        <p:spPr>
          <a:xfrm>
            <a:off x="30988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Impact</a:t>
            </a:r>
          </a:p>
          <a:p>
            <a:pPr marL="457200" indent="-457200"/>
            <a:r>
              <a:rPr lang="en-US" sz="1600" dirty="0"/>
              <a:t>Del Giudice, et. al. (2020): Italy (4.16%)</a:t>
            </a:r>
          </a:p>
          <a:p>
            <a:pPr marL="457200" indent="-457200"/>
            <a:r>
              <a:rPr lang="en-US" sz="1600" dirty="0"/>
              <a:t>Hu, et. al. (2021) – Austrian (0.35 – 1.26%)</a:t>
            </a:r>
          </a:p>
          <a:p>
            <a:pPr marL="457200" indent="-457200"/>
            <a:r>
              <a:rPr lang="en-US" sz="1600" dirty="0"/>
              <a:t>Qian, et. al. (2021): Ireland (2.47%)</a:t>
            </a:r>
          </a:p>
          <a:p>
            <a:pPr marL="457200" indent="-457200"/>
            <a:r>
              <a:rPr lang="en-US" sz="1600" dirty="0" err="1"/>
              <a:t>Francke</a:t>
            </a:r>
            <a:r>
              <a:rPr lang="en-US" sz="1600" dirty="0"/>
              <a:t> &amp; </a:t>
            </a:r>
            <a:r>
              <a:rPr lang="en-US" sz="1600" dirty="0" err="1"/>
              <a:t>Korevaar</a:t>
            </a:r>
            <a:r>
              <a:rPr lang="en-US" sz="1600" dirty="0"/>
              <a:t> (2021): Amsterdam and Paris (risk premium </a:t>
            </a:r>
            <a:r>
              <a:rPr lang="en-US" sz="1600" dirty="0">
                <a:sym typeface="Symbol" panose="05050102010706020507" pitchFamily="18" charset="2"/>
              </a:rPr>
              <a:t></a:t>
            </a:r>
            <a:r>
              <a:rPr lang="en-US" sz="1600" dirty="0"/>
              <a:t>)</a:t>
            </a:r>
          </a:p>
          <a:p>
            <a:pPr marL="457200" indent="-457200"/>
            <a:r>
              <a:rPr lang="en-US" sz="1600" dirty="0"/>
              <a:t>Liu &amp; Su (2021):  (shift by density)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2B0B3-B83F-2636-D6A1-7499915030FD}"/>
              </a:ext>
            </a:extLst>
          </p:cNvPr>
          <p:cNvCxnSpPr>
            <a:cxnSpLocks/>
          </p:cNvCxnSpPr>
          <p:nvPr/>
        </p:nvCxnSpPr>
        <p:spPr>
          <a:xfrm>
            <a:off x="60960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62021-8B83-DF9B-453A-F64840B25745}"/>
              </a:ext>
            </a:extLst>
          </p:cNvPr>
          <p:cNvCxnSpPr>
            <a:cxnSpLocks/>
          </p:cNvCxnSpPr>
          <p:nvPr/>
        </p:nvCxnSpPr>
        <p:spPr>
          <a:xfrm>
            <a:off x="30734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C07D30-F776-BE65-BBBF-DCAD23E33F89}"/>
              </a:ext>
            </a:extLst>
          </p:cNvPr>
          <p:cNvCxnSpPr>
            <a:cxnSpLocks/>
          </p:cNvCxnSpPr>
          <p:nvPr/>
        </p:nvCxnSpPr>
        <p:spPr>
          <a:xfrm>
            <a:off x="91186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map of the state of hawaii&#10;&#10;Description automatically generated">
            <a:extLst>
              <a:ext uri="{FF2B5EF4-FFF2-40B4-BE49-F238E27FC236}">
                <a16:creationId xmlns:a16="http://schemas.microsoft.com/office/drawing/2014/main" id="{4FB24684-EE92-F9A9-56FD-8FE0AAC4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66800"/>
            <a:ext cx="7830643" cy="5353797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240644D-D762-9EA0-53A1-C661DAA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371600"/>
            <a:ext cx="57150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All arms-length transactions from Multiple Listing Service of HiCentral MLS, Ltd. (thank you Honolulu Board of REALTORS®)</a:t>
            </a:r>
          </a:p>
          <a:p>
            <a:r>
              <a:rPr lang="en-US" sz="2000" dirty="0"/>
              <a:t>Original data held 57,217 transactions for 51,239 unique units.</a:t>
            </a:r>
          </a:p>
          <a:p>
            <a:r>
              <a:rPr lang="en-US" sz="2000" dirty="0"/>
              <a:t>After cleaning data, we are left with 50,394 observations over 43,057 unique units.</a:t>
            </a: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DDF733-BABD-C2C2-F2D7-1E0ACB77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9293"/>
              </p:ext>
            </p:extLst>
          </p:nvPr>
        </p:nvGraphicFramePr>
        <p:xfrm>
          <a:off x="6858000" y="4003040"/>
          <a:ext cx="4953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6683041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49066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36,367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Twice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6,075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Three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Four or Five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5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76E3C-EA83-2E7C-1BD1-C1ED7A7F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11811000" cy="2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0" name="Picture 19" descr="A graph of a number of blue and red lines&#10;&#10;Description automatically generated">
            <a:extLst>
              <a:ext uri="{FF2B5EF4-FFF2-40B4-BE49-F238E27FC236}">
                <a16:creationId xmlns:a16="http://schemas.microsoft.com/office/drawing/2014/main" id="{76C9F6F2-C070-7734-57B9-5E9D30BA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64122"/>
            <a:ext cx="8307129" cy="49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306FF314-B743-D156-A905-A1D3F1DC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219200"/>
            <a:ext cx="830579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</p:spPr>
            <p:txBody>
              <a:bodyPr/>
              <a:lstStyle/>
              <a:p>
                <a:r>
                  <a:rPr lang="en-US" dirty="0"/>
                  <a:t>Estimate a Hedonic Regressions using both OLS and Spatial Techniques</a:t>
                </a:r>
              </a:p>
              <a:p>
                <a:r>
                  <a:rPr lang="en-US" dirty="0"/>
                  <a:t>Spatially we estimate a Spatial Durbin Model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is row normalized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  <a:blipFill>
                <a:blip r:embed="rId2"/>
                <a:stretch>
                  <a:fillRect l="-104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/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1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DE673-E0DB-A518-D2B8-B55E2206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47800"/>
            <a:ext cx="11658600" cy="34861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04EDC1-541C-6DEF-5181-C37E2622D997}"/>
              </a:ext>
            </a:extLst>
          </p:cNvPr>
          <p:cNvSpPr/>
          <p:nvPr/>
        </p:nvSpPr>
        <p:spPr>
          <a:xfrm>
            <a:off x="3340895" y="2369343"/>
            <a:ext cx="243840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4ED8E-9BBE-B629-64AE-9604C0C688B6}"/>
              </a:ext>
            </a:extLst>
          </p:cNvPr>
          <p:cNvSpPr/>
          <p:nvPr/>
        </p:nvSpPr>
        <p:spPr>
          <a:xfrm>
            <a:off x="6118860" y="2752725"/>
            <a:ext cx="580644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79193-860A-64E8-C21E-BE0F86A7B962}"/>
              </a:ext>
            </a:extLst>
          </p:cNvPr>
          <p:cNvSpPr/>
          <p:nvPr/>
        </p:nvSpPr>
        <p:spPr>
          <a:xfrm>
            <a:off x="9458325" y="3902075"/>
            <a:ext cx="243840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591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Segoe UI</vt:lpstr>
      <vt:lpstr>Calibri</vt:lpstr>
      <vt:lpstr>Symbol</vt:lpstr>
      <vt:lpstr>Arial</vt:lpstr>
      <vt:lpstr>Cambria Math</vt:lpstr>
      <vt:lpstr>1_Office Theme</vt:lpstr>
      <vt:lpstr>Density Seems to Matter The Impact of COVID-19 Pandemic on Housing Prices on Oahu Island, Hawaii</vt:lpstr>
      <vt:lpstr>Key Questions</vt:lpstr>
      <vt:lpstr>Literature Review</vt:lpstr>
      <vt:lpstr>Data</vt:lpstr>
      <vt:lpstr>Data</vt:lpstr>
      <vt:lpstr>Data</vt:lpstr>
      <vt:lpstr>Data</vt:lpstr>
      <vt:lpstr>Methodology</vt:lpstr>
      <vt:lpstr>Results</vt:lpstr>
      <vt:lpstr>Results</vt:lpstr>
      <vt:lpstr>Conclusions</vt:lpstr>
      <vt:lpstr>Problems/Future Research</vt:lpstr>
      <vt:lpstr>Problems/Future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Jeremy Groves</cp:lastModifiedBy>
  <cp:revision>102</cp:revision>
  <dcterms:created xsi:type="dcterms:W3CDTF">2010-05-18T23:17:18Z</dcterms:created>
  <dcterms:modified xsi:type="dcterms:W3CDTF">2024-03-21T17:52:07Z</dcterms:modified>
</cp:coreProperties>
</file>