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5620"/>
    <p:restoredTop sz="86496" autoAdjust="0"/>
  </p:normalViewPr>
  <p:slideViewPr>
    <p:cSldViewPr snapToGrid="0" snapToObjects="1" showGuides="1">
      <p:cViewPr varScale="1">
        <p:scale>
          <a:sx n="99" d="100"/>
          <a:sy n="99" d="100"/>
        </p:scale>
        <p:origin x="-800" y="-104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7492-5F0B-3E47-848D-BA53DCA3AE08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ED84-CC1F-7045-AE58-89CF5CD0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enario_ex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5" y="0"/>
            <a:ext cx="7831236" cy="6858000"/>
          </a:xfrm>
          <a:prstGeom prst="rect">
            <a:avLst/>
          </a:prstGeom>
        </p:spPr>
      </p:pic>
      <p:pic>
        <p:nvPicPr>
          <p:cNvPr id="7" name="Picture 6" descr="Screen Shot 2017-03-24 at 7.53.4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 b="23591"/>
          <a:stretch/>
        </p:blipFill>
        <p:spPr>
          <a:xfrm>
            <a:off x="1555277" y="558003"/>
            <a:ext cx="1352847" cy="423314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8" name="Picture 7" descr="Screen Shot 2017-03-24 at 7.53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768"/>
          <a:stretch/>
        </p:blipFill>
        <p:spPr>
          <a:xfrm>
            <a:off x="2713068" y="3663834"/>
            <a:ext cx="2091761" cy="9778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9" name="Picture 8" descr="Screen Shot 2017-03-24 at 7.54.06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8" b="20208"/>
          <a:stretch/>
        </p:blipFill>
        <p:spPr>
          <a:xfrm>
            <a:off x="5078049" y="570831"/>
            <a:ext cx="2067426" cy="3720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pic>
        <p:nvPicPr>
          <p:cNvPr id="10" name="Picture 9" descr="Screen Shot 2017-03-24 at 7.54.12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38"/>
          <a:stretch/>
        </p:blipFill>
        <p:spPr>
          <a:xfrm>
            <a:off x="5064860" y="3676662"/>
            <a:ext cx="2805249" cy="428143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875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enario_ex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5" y="0"/>
            <a:ext cx="783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2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7</cp:revision>
  <dcterms:created xsi:type="dcterms:W3CDTF">2017-03-24T14:48:53Z</dcterms:created>
  <dcterms:modified xsi:type="dcterms:W3CDTF">2017-03-24T15:10:20Z</dcterms:modified>
</cp:coreProperties>
</file>