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58F3-8031-45F1-9962-1A461C236021}" type="datetimeFigureOut">
              <a:rPr lang="en-CA" smtClean="0"/>
              <a:t>2014-08-19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8E45-B20C-4B70-8C6D-E158C6FBE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31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58F3-8031-45F1-9962-1A461C236021}" type="datetimeFigureOut">
              <a:rPr lang="en-CA" smtClean="0"/>
              <a:t>2014-08-19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8E45-B20C-4B70-8C6D-E158C6FBE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65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58F3-8031-45F1-9962-1A461C236021}" type="datetimeFigureOut">
              <a:rPr lang="en-CA" smtClean="0"/>
              <a:t>2014-08-19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8E45-B20C-4B70-8C6D-E158C6FBE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81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94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58F3-8031-45F1-9962-1A461C236021}" type="datetimeFigureOut">
              <a:rPr lang="en-CA" smtClean="0"/>
              <a:t>2014-08-19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8E45-B20C-4B70-8C6D-E158C6FBE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76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58F3-8031-45F1-9962-1A461C236021}" type="datetimeFigureOut">
              <a:rPr lang="en-CA" smtClean="0"/>
              <a:t>2014-08-19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8E45-B20C-4B70-8C6D-E158C6FBE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8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58F3-8031-45F1-9962-1A461C236021}" type="datetimeFigureOut">
              <a:rPr lang="en-CA" smtClean="0"/>
              <a:t>2014-08-19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8E45-B20C-4B70-8C6D-E158C6FBE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77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58F3-8031-45F1-9962-1A461C236021}" type="datetimeFigureOut">
              <a:rPr lang="en-CA" smtClean="0"/>
              <a:t>2014-08-19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8E45-B20C-4B70-8C6D-E158C6FBE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966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58F3-8031-45F1-9962-1A461C236021}" type="datetimeFigureOut">
              <a:rPr lang="en-CA" smtClean="0"/>
              <a:t>2014-08-19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8E45-B20C-4B70-8C6D-E158C6FBE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583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58F3-8031-45F1-9962-1A461C236021}" type="datetimeFigureOut">
              <a:rPr lang="en-CA" smtClean="0"/>
              <a:t>2014-08-19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8E45-B20C-4B70-8C6D-E158C6FBE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1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58F3-8031-45F1-9962-1A461C236021}" type="datetimeFigureOut">
              <a:rPr lang="en-CA" smtClean="0"/>
              <a:t>2014-08-19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8E45-B20C-4B70-8C6D-E158C6FBE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3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058F3-8031-45F1-9962-1A461C236021}" type="datetimeFigureOut">
              <a:rPr lang="en-CA" smtClean="0"/>
              <a:t>2014-08-19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D8E45-B20C-4B70-8C6D-E158C6FBE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99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61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60" y="1654012"/>
            <a:ext cx="1828571" cy="1828571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54" y="1654011"/>
            <a:ext cx="1828571" cy="182857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988731" y="4458984"/>
            <a:ext cx="1833423" cy="1790401"/>
            <a:chOff x="3585681" y="4304872"/>
            <a:chExt cx="2321959" cy="2291137"/>
          </a:xfrm>
        </p:grpSpPr>
        <p:sp>
          <p:nvSpPr>
            <p:cNvPr id="6" name="Donut 5"/>
            <p:cNvSpPr/>
            <p:nvPr/>
          </p:nvSpPr>
          <p:spPr>
            <a:xfrm>
              <a:off x="3585681" y="4304872"/>
              <a:ext cx="2321959" cy="2291137"/>
            </a:xfrm>
            <a:prstGeom prst="donut">
              <a:avLst>
                <a:gd name="adj" fmla="val 4843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01735" y="4997507"/>
              <a:ext cx="1656573" cy="905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i="1" dirty="0" smtClean="0">
                  <a:latin typeface="Palatino Linotype" panose="02040502050505030304" pitchFamily="18" charset="0"/>
                </a:rPr>
                <a:t>f(</a:t>
              </a:r>
              <a:r>
                <a:rPr lang="en-CA" sz="4000" i="1" dirty="0" err="1" smtClean="0">
                  <a:latin typeface="Palatino Linotype" panose="02040502050505030304" pitchFamily="18" charset="0"/>
                </a:rPr>
                <a:t>x,y</a:t>
              </a:r>
              <a:r>
                <a:rPr lang="en-CA" sz="4000" i="1" dirty="0" smtClean="0">
                  <a:latin typeface="Palatino Linotype" panose="02040502050505030304" pitchFamily="18" charset="0"/>
                </a:rPr>
                <a:t>)</a:t>
              </a:r>
              <a:endParaRPr lang="en-CA" sz="4000" i="1" dirty="0">
                <a:latin typeface="Palatino Linotype" panose="02040502050505030304" pitchFamily="18" charset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5019553" y="2471336"/>
            <a:ext cx="1836000" cy="0"/>
          </a:xfrm>
          <a:prstGeom prst="straightConnector1">
            <a:avLst/>
          </a:prstGeom>
          <a:ln w="25400" cap="sq">
            <a:solidFill>
              <a:schemeClr val="tx1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957909" y="2568297"/>
            <a:ext cx="1833423" cy="1"/>
          </a:xfrm>
          <a:prstGeom prst="straightConnector1">
            <a:avLst/>
          </a:prstGeom>
          <a:ln w="25400" cap="sq">
            <a:solidFill>
              <a:schemeClr val="tx1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2"/>
            <a:endCxn id="6" idx="0"/>
          </p:cNvCxnSpPr>
          <p:nvPr/>
        </p:nvCxnSpPr>
        <p:spPr>
          <a:xfrm rot="16200000" flipH="1">
            <a:off x="4501744" y="3055284"/>
            <a:ext cx="976401" cy="1830997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2"/>
            <a:endCxn id="6" idx="0"/>
          </p:cNvCxnSpPr>
          <p:nvPr/>
        </p:nvCxnSpPr>
        <p:spPr>
          <a:xfrm rot="5400000">
            <a:off x="6332741" y="3055285"/>
            <a:ext cx="976402" cy="1830997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48" y="2471336"/>
            <a:ext cx="847203" cy="8472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45" y="2500448"/>
            <a:ext cx="847203" cy="84720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5" idx="0"/>
          </p:cNvCxnSpPr>
          <p:nvPr/>
        </p:nvCxnSpPr>
        <p:spPr>
          <a:xfrm flipH="1">
            <a:off x="4074446" y="1196870"/>
            <a:ext cx="4513" cy="4571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0"/>
          </p:cNvCxnSpPr>
          <p:nvPr/>
        </p:nvCxnSpPr>
        <p:spPr>
          <a:xfrm>
            <a:off x="7735873" y="1205434"/>
            <a:ext cx="567" cy="448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0428" y="497548"/>
            <a:ext cx="1308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i="1" dirty="0" smtClean="0">
                <a:latin typeface="Palatino Linotype" panose="02040502050505030304" pitchFamily="18" charset="0"/>
              </a:rPr>
              <a:t>x</a:t>
            </a:r>
            <a:endParaRPr lang="en-CA" sz="4000" i="1" dirty="0">
              <a:latin typeface="Palatino Linotype" panose="0204050205050503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81856" y="497548"/>
            <a:ext cx="1308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i="1" dirty="0">
                <a:latin typeface="Palatino Linotype" panose="0204050205050503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8753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60" y="1654012"/>
            <a:ext cx="1828571" cy="1828571"/>
          </a:xfrm>
          <a:prstGeom prst="rect">
            <a:avLst/>
          </a:prstGeom>
        </p:spPr>
      </p:pic>
      <p:pic>
        <p:nvPicPr>
          <p:cNvPr id="2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54" y="1654011"/>
            <a:ext cx="1828571" cy="1828571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988731" y="4458984"/>
            <a:ext cx="1833423" cy="1790401"/>
            <a:chOff x="3585681" y="4304872"/>
            <a:chExt cx="2321959" cy="2291137"/>
          </a:xfrm>
        </p:grpSpPr>
        <p:sp>
          <p:nvSpPr>
            <p:cNvPr id="27" name="Donut 26"/>
            <p:cNvSpPr/>
            <p:nvPr/>
          </p:nvSpPr>
          <p:spPr>
            <a:xfrm>
              <a:off x="3585681" y="4304872"/>
              <a:ext cx="2321959" cy="2291137"/>
            </a:xfrm>
            <a:prstGeom prst="donut">
              <a:avLst>
                <a:gd name="adj" fmla="val 4843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01735" y="4997507"/>
              <a:ext cx="1656573" cy="905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i="1" dirty="0" smtClean="0">
                  <a:latin typeface="Palatino Linotype" panose="02040502050505030304" pitchFamily="18" charset="0"/>
                </a:rPr>
                <a:t>f(</a:t>
              </a:r>
              <a:r>
                <a:rPr lang="en-CA" sz="4000" i="1" dirty="0" err="1" smtClean="0">
                  <a:latin typeface="Palatino Linotype" panose="02040502050505030304" pitchFamily="18" charset="0"/>
                </a:rPr>
                <a:t>x,y</a:t>
              </a:r>
              <a:r>
                <a:rPr lang="en-CA" sz="4000" i="1" dirty="0" smtClean="0">
                  <a:latin typeface="Palatino Linotype" panose="02040502050505030304" pitchFamily="18" charset="0"/>
                </a:rPr>
                <a:t>)</a:t>
              </a:r>
              <a:endParaRPr lang="en-CA" sz="4000" i="1" dirty="0">
                <a:latin typeface="Palatino Linotype" panose="02040502050505030304" pitchFamily="18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5019553" y="2471336"/>
            <a:ext cx="1836000" cy="0"/>
          </a:xfrm>
          <a:prstGeom prst="straightConnector1">
            <a:avLst/>
          </a:prstGeom>
          <a:ln w="25400" cap="sq">
            <a:solidFill>
              <a:schemeClr val="tx1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5" idx="2"/>
            <a:endCxn id="27" idx="0"/>
          </p:cNvCxnSpPr>
          <p:nvPr/>
        </p:nvCxnSpPr>
        <p:spPr>
          <a:xfrm rot="5400000">
            <a:off x="6332741" y="3055285"/>
            <a:ext cx="976402" cy="1830997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48" y="2471336"/>
            <a:ext cx="847203" cy="84720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45" y="2500448"/>
            <a:ext cx="847203" cy="8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8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52" y="2125307"/>
            <a:ext cx="1828571" cy="1828571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3" idx="2"/>
          </p:cNvCxnSpPr>
          <p:nvPr/>
        </p:nvCxnSpPr>
        <p:spPr>
          <a:xfrm>
            <a:off x="5933838" y="3953878"/>
            <a:ext cx="2426" cy="669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59" y="1"/>
            <a:ext cx="1828571" cy="1828571"/>
          </a:xfrm>
          <a:prstGeom prst="rect">
            <a:avLst/>
          </a:prstGeom>
        </p:spPr>
      </p:pic>
      <p:pic>
        <p:nvPicPr>
          <p:cNvPr id="2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53" y="0"/>
            <a:ext cx="1828571" cy="1828571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026981" y="4633644"/>
            <a:ext cx="1833423" cy="1790401"/>
            <a:chOff x="3585681" y="4304872"/>
            <a:chExt cx="2321959" cy="2291137"/>
          </a:xfrm>
        </p:grpSpPr>
        <p:sp>
          <p:nvSpPr>
            <p:cNvPr id="33" name="Donut 32"/>
            <p:cNvSpPr/>
            <p:nvPr/>
          </p:nvSpPr>
          <p:spPr>
            <a:xfrm>
              <a:off x="3585681" y="4304872"/>
              <a:ext cx="2321959" cy="2291137"/>
            </a:xfrm>
            <a:prstGeom prst="donut">
              <a:avLst>
                <a:gd name="adj" fmla="val 4843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01735" y="4997507"/>
              <a:ext cx="1656573" cy="905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i="1" dirty="0" smtClean="0">
                  <a:latin typeface="Palatino Linotype" panose="02040502050505030304" pitchFamily="18" charset="0"/>
                </a:rPr>
                <a:t>f(</a:t>
              </a:r>
              <a:r>
                <a:rPr lang="en-CA" sz="4000" i="1" dirty="0" err="1" smtClean="0">
                  <a:latin typeface="Palatino Linotype" panose="02040502050505030304" pitchFamily="18" charset="0"/>
                </a:rPr>
                <a:t>x,y</a:t>
              </a:r>
              <a:r>
                <a:rPr lang="en-CA" sz="4000" i="1" dirty="0" smtClean="0">
                  <a:latin typeface="Palatino Linotype" panose="02040502050505030304" pitchFamily="18" charset="0"/>
                </a:rPr>
                <a:t>)</a:t>
              </a:r>
              <a:endParaRPr lang="en-CA" sz="4000" i="1" dirty="0">
                <a:latin typeface="Palatino Linotype" panose="02040502050505030304" pitchFamily="18" charset="0"/>
              </a:endParaRPr>
            </a:p>
          </p:txBody>
        </p:sp>
      </p:grpSp>
      <p:cxnSp>
        <p:nvCxnSpPr>
          <p:cNvPr id="35" name="Straight Arrow Connector 34"/>
          <p:cNvCxnSpPr>
            <a:endCxn id="13" idx="0"/>
          </p:cNvCxnSpPr>
          <p:nvPr/>
        </p:nvCxnSpPr>
        <p:spPr>
          <a:xfrm>
            <a:off x="5019552" y="817325"/>
            <a:ext cx="914286" cy="1307982"/>
          </a:xfrm>
          <a:prstGeom prst="straightConnector1">
            <a:avLst/>
          </a:prstGeom>
          <a:ln w="25400" cap="sq">
            <a:solidFill>
              <a:schemeClr val="tx1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3" idx="0"/>
          </p:cNvCxnSpPr>
          <p:nvPr/>
        </p:nvCxnSpPr>
        <p:spPr>
          <a:xfrm flipH="1">
            <a:off x="5933838" y="914286"/>
            <a:ext cx="857494" cy="1211021"/>
          </a:xfrm>
          <a:prstGeom prst="straightConnector1">
            <a:avLst/>
          </a:prstGeom>
          <a:ln w="25400" cap="sq">
            <a:solidFill>
              <a:schemeClr val="tx1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47" y="817325"/>
            <a:ext cx="847203" cy="84720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44" y="846437"/>
            <a:ext cx="847203" cy="84720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50" y="3039592"/>
            <a:ext cx="847203" cy="8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7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45" y="685287"/>
            <a:ext cx="1828571" cy="182857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39" y="685286"/>
            <a:ext cx="1828571" cy="182857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998136" y="3160188"/>
            <a:ext cx="1833423" cy="1790401"/>
            <a:chOff x="3585681" y="4304872"/>
            <a:chExt cx="2321959" cy="2291137"/>
          </a:xfrm>
        </p:grpSpPr>
        <p:sp>
          <p:nvSpPr>
            <p:cNvPr id="7" name="Donut 6"/>
            <p:cNvSpPr/>
            <p:nvPr/>
          </p:nvSpPr>
          <p:spPr>
            <a:xfrm>
              <a:off x="3585681" y="4304872"/>
              <a:ext cx="2321959" cy="2291137"/>
            </a:xfrm>
            <a:prstGeom prst="donut">
              <a:avLst>
                <a:gd name="adj" fmla="val 4843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6646" y="4932268"/>
              <a:ext cx="1613043" cy="905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atin typeface="Palatino Linotype" panose="02040502050505030304" pitchFamily="18" charset="0"/>
                </a:rPr>
                <a:t>{0,1}</a:t>
              </a:r>
              <a:endParaRPr lang="en-CA" sz="4000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93528" y="2513857"/>
            <a:ext cx="37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>
                <a:latin typeface="Palatino Linotype" panose="02040502050505030304" pitchFamily="18" charset="0"/>
              </a:rPr>
              <a:t>x</a:t>
            </a:r>
            <a:endParaRPr lang="en-CA" dirty="0" smtClean="0">
              <a:latin typeface="Palatino Linotype" panose="02040502050505030304" pitchFamily="18" charset="0"/>
            </a:endParaRPr>
          </a:p>
          <a:p>
            <a:pPr algn="ctr"/>
            <a:r>
              <a:rPr lang="el-GR" i="1" dirty="0" smtClean="0">
                <a:latin typeface="Palatino Linotype" panose="02040502050505030304" pitchFamily="18" charset="0"/>
              </a:rPr>
              <a:t>ϑ</a:t>
            </a:r>
            <a:endParaRPr lang="en-CA" i="1" dirty="0">
              <a:latin typeface="Palatino Linotype" panose="020405020505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510" y="2517667"/>
            <a:ext cx="50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i="1" dirty="0">
                <a:latin typeface="Palatino Linotype" panose="02040502050505030304" pitchFamily="18" charset="0"/>
              </a:rPr>
              <a:t>ϑ</a:t>
            </a:r>
            <a:endParaRPr lang="en-CA" i="1" dirty="0">
              <a:latin typeface="Palatino Linotype" panose="02040502050505030304" pitchFamily="18" charset="0"/>
            </a:endParaRPr>
          </a:p>
          <a:p>
            <a:pPr algn="ctr"/>
            <a:r>
              <a:rPr lang="en-CA" i="1" dirty="0" smtClean="0">
                <a:latin typeface="Palatino Linotype" panose="02040502050505030304" pitchFamily="18" charset="0"/>
              </a:rPr>
              <a:t>M</a:t>
            </a:r>
            <a:r>
              <a:rPr lang="en-CA" i="1" baseline="-25000" dirty="0" smtClean="0">
                <a:latin typeface="Palatino Linotype" panose="02040502050505030304" pitchFamily="18" charset="0"/>
              </a:rPr>
              <a:t>0</a:t>
            </a:r>
          </a:p>
          <a:p>
            <a:pPr algn="ctr"/>
            <a:r>
              <a:rPr lang="en-CA" i="1" dirty="0" smtClean="0">
                <a:latin typeface="Palatino Linotype" panose="02040502050505030304" pitchFamily="18" charset="0"/>
              </a:rPr>
              <a:t>M</a:t>
            </a:r>
            <a:r>
              <a:rPr lang="en-CA" i="1" baseline="-25000" dirty="0" smtClean="0">
                <a:latin typeface="Palatino Linotype" panose="02040502050505030304" pitchFamily="18" charset="0"/>
              </a:rPr>
              <a:t>1</a:t>
            </a:r>
            <a:endParaRPr lang="en-CA" i="1" baseline="-25000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039331" y="1136851"/>
            <a:ext cx="1836000" cy="0"/>
          </a:xfrm>
          <a:prstGeom prst="straightConnector1">
            <a:avLst/>
          </a:prstGeom>
          <a:ln w="25400" cap="sq">
            <a:solidFill>
              <a:schemeClr val="tx1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039331" y="1233812"/>
            <a:ext cx="1833423" cy="1"/>
          </a:xfrm>
          <a:prstGeom prst="straightConnector1">
            <a:avLst/>
          </a:prstGeom>
          <a:ln w="25400" cap="sq">
            <a:solidFill>
              <a:schemeClr val="tx1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3"/>
            <a:endCxn id="7" idx="0"/>
          </p:cNvCxnSpPr>
          <p:nvPr/>
        </p:nvCxnSpPr>
        <p:spPr>
          <a:xfrm>
            <a:off x="4952416" y="1599573"/>
            <a:ext cx="962432" cy="1560615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1"/>
            <a:endCxn id="7" idx="0"/>
          </p:cNvCxnSpPr>
          <p:nvPr/>
        </p:nvCxnSpPr>
        <p:spPr>
          <a:xfrm rot="10800000" flipV="1">
            <a:off x="5914849" y="1599572"/>
            <a:ext cx="870991" cy="1560616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65" y="1599571"/>
            <a:ext cx="847203" cy="8472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498" y="1599570"/>
            <a:ext cx="847203" cy="8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6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45" y="685287"/>
            <a:ext cx="1828571" cy="1828571"/>
          </a:xfrm>
          <a:prstGeom prst="rect">
            <a:avLst/>
          </a:prstGeom>
        </p:spPr>
      </p:pic>
      <p:pic>
        <p:nvPicPr>
          <p:cNvPr id="4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39" y="685286"/>
            <a:ext cx="1828571" cy="1828571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4998136" y="3160188"/>
            <a:ext cx="1833423" cy="1790401"/>
            <a:chOff x="3585681" y="4304872"/>
            <a:chExt cx="2321959" cy="2291137"/>
          </a:xfrm>
        </p:grpSpPr>
        <p:sp>
          <p:nvSpPr>
            <p:cNvPr id="42" name="Donut 41"/>
            <p:cNvSpPr/>
            <p:nvPr/>
          </p:nvSpPr>
          <p:spPr>
            <a:xfrm>
              <a:off x="3585681" y="4304872"/>
              <a:ext cx="2321959" cy="2291137"/>
            </a:xfrm>
            <a:prstGeom prst="donut">
              <a:avLst>
                <a:gd name="adj" fmla="val 4843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96646" y="4932268"/>
              <a:ext cx="1613043" cy="905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atin typeface="Palatino Linotype" panose="02040502050505030304" pitchFamily="18" charset="0"/>
                </a:rPr>
                <a:t>{0,1}</a:t>
              </a:r>
              <a:endParaRPr lang="en-CA" sz="4000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795977" y="2513857"/>
            <a:ext cx="524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Palatino Linotype" panose="02040502050505030304" pitchFamily="18" charset="0"/>
              </a:rPr>
              <a:t>x</a:t>
            </a:r>
            <a:endParaRPr lang="en-CA" dirty="0">
              <a:latin typeface="Palatino Linotype" panose="02040502050505030304" pitchFamily="18" charset="0"/>
            </a:endParaRPr>
          </a:p>
          <a:p>
            <a:pPr algn="ctr"/>
            <a:r>
              <a:rPr lang="el-GR" i="1" dirty="0">
                <a:latin typeface="Palatino Linotype" panose="02040502050505030304" pitchFamily="18" charset="0"/>
              </a:rPr>
              <a:t>ϑ</a:t>
            </a:r>
            <a:endParaRPr lang="en-CA" i="1" dirty="0">
              <a:latin typeface="Palatino Linotype" panose="02040502050505030304" pitchFamily="18" charset="0"/>
            </a:endParaRPr>
          </a:p>
          <a:p>
            <a:pPr algn="ctr"/>
            <a:r>
              <a:rPr lang="en-CA" i="1" dirty="0">
                <a:latin typeface="Palatino Linotype" panose="02040502050505030304" pitchFamily="18" charset="0"/>
              </a:rPr>
              <a:t>M</a:t>
            </a:r>
            <a:r>
              <a:rPr lang="en-CA" i="1" baseline="-25000" dirty="0">
                <a:latin typeface="Palatino Linotype" panose="02040502050505030304" pitchFamily="18" charset="0"/>
              </a:rPr>
              <a:t>0</a:t>
            </a:r>
          </a:p>
          <a:p>
            <a:pPr algn="ctr"/>
            <a:r>
              <a:rPr lang="en-CA" i="1" dirty="0">
                <a:latin typeface="Palatino Linotype" panose="02040502050505030304" pitchFamily="18" charset="0"/>
              </a:rPr>
              <a:t>M</a:t>
            </a:r>
            <a:r>
              <a:rPr lang="en-CA" i="1" baseline="-250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09510" y="2517667"/>
            <a:ext cx="50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i="1" dirty="0" smtClean="0">
                <a:latin typeface="Palatino Linotype" panose="02040502050505030304" pitchFamily="18" charset="0"/>
              </a:rPr>
              <a:t>ϑ</a:t>
            </a:r>
            <a:endParaRPr lang="en-CA" i="1" dirty="0">
              <a:latin typeface="Palatino Linotype" panose="02040502050505030304" pitchFamily="18" charset="0"/>
            </a:endParaRPr>
          </a:p>
          <a:p>
            <a:pPr algn="ctr"/>
            <a:r>
              <a:rPr lang="en-CA" i="1" dirty="0">
                <a:latin typeface="Palatino Linotype" panose="02040502050505030304" pitchFamily="18" charset="0"/>
              </a:rPr>
              <a:t>U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039331" y="1136851"/>
            <a:ext cx="1836000" cy="0"/>
          </a:xfrm>
          <a:prstGeom prst="straightConnector1">
            <a:avLst/>
          </a:prstGeom>
          <a:ln w="25400" cap="sq">
            <a:solidFill>
              <a:schemeClr val="tx1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039331" y="1233812"/>
            <a:ext cx="1833423" cy="1"/>
          </a:xfrm>
          <a:prstGeom prst="straightConnector1">
            <a:avLst/>
          </a:prstGeom>
          <a:ln w="25400" cap="sq">
            <a:solidFill>
              <a:schemeClr val="tx1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9" idx="3"/>
            <a:endCxn id="42" idx="0"/>
          </p:cNvCxnSpPr>
          <p:nvPr/>
        </p:nvCxnSpPr>
        <p:spPr>
          <a:xfrm>
            <a:off x="4952416" y="1599573"/>
            <a:ext cx="962432" cy="1560615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0" idx="1"/>
            <a:endCxn id="42" idx="0"/>
          </p:cNvCxnSpPr>
          <p:nvPr/>
        </p:nvCxnSpPr>
        <p:spPr>
          <a:xfrm rot="10800000" flipV="1">
            <a:off x="5914849" y="1599572"/>
            <a:ext cx="870991" cy="1560616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65" y="1599571"/>
            <a:ext cx="847203" cy="84720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498" y="1599570"/>
            <a:ext cx="847203" cy="8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1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45" y="685287"/>
            <a:ext cx="1828571" cy="1828571"/>
          </a:xfrm>
          <a:prstGeom prst="rect">
            <a:avLst/>
          </a:prstGeo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39" y="685286"/>
            <a:ext cx="1828571" cy="182857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039331" y="1136851"/>
            <a:ext cx="1836000" cy="0"/>
          </a:xfrm>
          <a:prstGeom prst="straightConnector1">
            <a:avLst/>
          </a:prstGeom>
          <a:ln w="25400" cap="sq">
            <a:solidFill>
              <a:schemeClr val="tx1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95874" y="1826267"/>
            <a:ext cx="1833423" cy="1"/>
          </a:xfrm>
          <a:prstGeom prst="straightConnector1">
            <a:avLst/>
          </a:prstGeom>
          <a:ln w="25400" cap="sq">
            <a:solidFill>
              <a:schemeClr val="tx1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65" y="1599571"/>
            <a:ext cx="847203" cy="8472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498" y="1599570"/>
            <a:ext cx="847203" cy="8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11263"/>
              </p:ext>
            </p:extLst>
          </p:nvPr>
        </p:nvGraphicFramePr>
        <p:xfrm>
          <a:off x="71921" y="863504"/>
          <a:ext cx="4231809" cy="2660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0603"/>
                <a:gridCol w="1410603"/>
                <a:gridCol w="1410603"/>
              </a:tblGrid>
              <a:tr h="886844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1/3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1/3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1/3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86844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6844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8652"/>
              </p:ext>
            </p:extLst>
          </p:nvPr>
        </p:nvGraphicFramePr>
        <p:xfrm>
          <a:off x="4899063" y="861792"/>
          <a:ext cx="4231809" cy="2660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0603"/>
                <a:gridCol w="1410603"/>
                <a:gridCol w="1410603"/>
              </a:tblGrid>
              <a:tr h="886844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ysClr val="windowText" lastClr="000000"/>
                          </a:solidFill>
                        </a:rPr>
                        <a:t>1/3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6844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1/3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6844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1/3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063063"/>
              </p:ext>
            </p:extLst>
          </p:nvPr>
        </p:nvGraphicFramePr>
        <p:xfrm>
          <a:off x="2411005" y="4197468"/>
          <a:ext cx="4231809" cy="2660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0603"/>
                <a:gridCol w="1410603"/>
                <a:gridCol w="1410603"/>
              </a:tblGrid>
              <a:tr h="886844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ysClr val="windowText" lastClr="000000"/>
                          </a:solidFill>
                        </a:rPr>
                        <a:t>0.3329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ysClr val="windowText" lastClr="000000"/>
                          </a:solidFill>
                        </a:rPr>
                        <a:t>-0.0180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ysClr val="windowText" lastClr="000000"/>
                          </a:solidFill>
                        </a:rPr>
                        <a:t>-0.0180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886844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0.3319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-0.0009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-0.0009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886844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0.3330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0.0200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0.0200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89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56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Hawley</dc:creator>
  <cp:lastModifiedBy>James Hawley</cp:lastModifiedBy>
  <cp:revision>19</cp:revision>
  <dcterms:created xsi:type="dcterms:W3CDTF">2014-08-12T15:07:28Z</dcterms:created>
  <dcterms:modified xsi:type="dcterms:W3CDTF">2014-08-19T18:30:05Z</dcterms:modified>
</cp:coreProperties>
</file>