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sldIdLst>
    <p:sldId id="466" r:id="rId2"/>
    <p:sldId id="463" r:id="rId3"/>
    <p:sldId id="467" r:id="rId4"/>
    <p:sldId id="468" r:id="rId5"/>
    <p:sldId id="4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1C"/>
    <a:srgbClr val="FF5050"/>
    <a:srgbClr val="D6DB03"/>
    <a:srgbClr val="AEB202"/>
    <a:srgbClr val="9EA202"/>
    <a:srgbClr val="E2269F"/>
    <a:srgbClr val="4DB391"/>
    <a:srgbClr val="549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6731" autoAdjust="0"/>
  </p:normalViewPr>
  <p:slideViewPr>
    <p:cSldViewPr snapToGrid="0">
      <p:cViewPr varScale="1">
        <p:scale>
          <a:sx n="72" d="100"/>
          <a:sy n="72" d="100"/>
        </p:scale>
        <p:origin x="1334" y="62"/>
      </p:cViewPr>
      <p:guideLst/>
    </p:cSldViewPr>
  </p:slideViewPr>
  <p:outlineViewPr>
    <p:cViewPr>
      <p:scale>
        <a:sx n="33" d="100"/>
        <a:sy n="33" d="100"/>
      </p:scale>
      <p:origin x="0" y="-55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E242C-B605-48FA-BF54-9D67A8B64B4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EB82-F6CB-45A3-B9C9-D1DAADF9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EB82-F6CB-45A3-B9C9-D1DAADF972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EB82-F6CB-45A3-B9C9-D1DAADF972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EB82-F6CB-45A3-B9C9-D1DAADF97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EB82-F6CB-45A3-B9C9-D1DAADF972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EB82-F6CB-45A3-B9C9-D1DAADF972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80-EEAB-432F-826F-2CB6DA3192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909-F04B-47F4-8351-CABB9703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163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89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050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2153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50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26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5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 background">
    <p:bg>
      <p:bgPr>
        <a:gradFill>
          <a:gsLst>
            <a:gs pos="3000">
              <a:schemeClr val="accent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5" t="27083" b="26903"/>
          <a:stretch/>
        </p:blipFill>
        <p:spPr>
          <a:xfrm>
            <a:off x="0" y="1"/>
            <a:ext cx="12192000" cy="6977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5057" y="2854206"/>
            <a:ext cx="5738379" cy="1436285"/>
          </a:xfrm>
        </p:spPr>
        <p:txBody>
          <a:bodyPr wrap="square" lIns="91440" anchor="t">
            <a:spAutoFit/>
          </a:bodyPr>
          <a:lstStyle>
            <a:lvl1pPr algn="l">
              <a:lnSpc>
                <a:spcPct val="100000"/>
              </a:lnSpc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" y="5937983"/>
            <a:ext cx="1481667" cy="7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bg>
      <p:bgPr>
        <a:gradFill>
          <a:gsLst>
            <a:gs pos="0">
              <a:schemeClr val="bg1"/>
            </a:gs>
            <a:gs pos="55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790224" y="2190044"/>
            <a:ext cx="10476793" cy="325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465655" indent="-154513">
              <a:lnSpc>
                <a:spcPct val="100000"/>
              </a:lnSpc>
              <a:spcAft>
                <a:spcPts val="2000"/>
              </a:spcAft>
              <a:tabLst/>
              <a:defRPr sz="1867">
                <a:solidFill>
                  <a:schemeClr val="tx2"/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" y="5937983"/>
            <a:ext cx="1481667" cy="7435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90221" y="1184924"/>
            <a:ext cx="10476795" cy="590549"/>
          </a:xfrm>
        </p:spPr>
        <p:txBody>
          <a:bodyPr lIns="0" anchor="b">
            <a:normAutofit/>
          </a:bodyPr>
          <a:lstStyle>
            <a:lvl1pPr>
              <a:lnSpc>
                <a:spcPct val="100000"/>
              </a:lnSpc>
              <a:defRPr sz="2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86095" y="63061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5116A70-8721-DB40-905E-20F326C9AF8D}" type="slidenum"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‹#›</a:t>
            </a:fld>
            <a:endParaRPr lang="en-US" sz="24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5135" y="670776"/>
            <a:ext cx="10439948" cy="6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8" rIns="91436" bIns="45718" numCol="1" anchor="b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21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4">
          <p15:clr>
            <a:srgbClr val="FBAE40"/>
          </p15:clr>
        </p15:guide>
        <p15:guide id="2" pos="2880">
          <p15:clr>
            <a:srgbClr val="FBAE40"/>
          </p15:clr>
        </p15:guide>
        <p15:guide id="3" pos="3744">
          <p15:clr>
            <a:srgbClr val="FBAE40"/>
          </p15:clr>
        </p15:guide>
        <p15:guide id="4" orient="horz" pos="252">
          <p15:clr>
            <a:srgbClr val="FBAE40"/>
          </p15:clr>
        </p15:guide>
        <p15:guide id="5" orient="horz" pos="22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bg>
      <p:bgPr>
        <a:gradFill>
          <a:gsLst>
            <a:gs pos="0">
              <a:schemeClr val="bg1"/>
            </a:gs>
            <a:gs pos="55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790224" y="2190044"/>
            <a:ext cx="4131733" cy="325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" y="5937983"/>
            <a:ext cx="1481667" cy="7435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90222" y="1184924"/>
            <a:ext cx="10476796" cy="590549"/>
          </a:xfrm>
        </p:spPr>
        <p:txBody>
          <a:bodyPr lIns="0" anchor="b">
            <a:normAutofit/>
          </a:bodyPr>
          <a:lstStyle>
            <a:lvl1pPr>
              <a:lnSpc>
                <a:spcPct val="100000"/>
              </a:lnSpc>
              <a:defRPr sz="2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283201" y="2190044"/>
            <a:ext cx="5983817" cy="3981451"/>
          </a:xfrm>
        </p:spPr>
        <p:txBody>
          <a:bodyPr lIns="0" tIns="0" rIns="0" bIns="0" anchor="t">
            <a:normAutofit/>
          </a:bodyPr>
          <a:lstStyle>
            <a:lvl1pPr marL="311143" indent="-31114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486095" y="6306147"/>
            <a:ext cx="474917" cy="34881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fld id="{05116A70-8721-DB40-905E-20F326C9AF8D}" type="slidenum"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‹#›</a:t>
            </a:fld>
            <a:endParaRPr lang="en-US" sz="24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5135" y="670776"/>
            <a:ext cx="10439949" cy="6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8" rIns="91436" bIns="45718" numCol="1" anchor="b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0182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3744">
          <p15:clr>
            <a:srgbClr val="FBAE40"/>
          </p15:clr>
        </p15:guide>
        <p15:guide id="4" orient="horz" pos="252">
          <p15:clr>
            <a:srgbClr val="FBAE40"/>
          </p15:clr>
        </p15:guide>
        <p15:guide id="5" orient="horz" pos="22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0613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0"/>
          <a:stretch/>
        </p:blipFill>
        <p:spPr>
          <a:xfrm>
            <a:off x="688721" y="2600392"/>
            <a:ext cx="2771248" cy="425760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790225" y="2190045"/>
            <a:ext cx="2669745" cy="261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67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90222" y="1184924"/>
            <a:ext cx="10476797" cy="590549"/>
          </a:xfrm>
        </p:spPr>
        <p:txBody>
          <a:bodyPr lIns="0" anchor="b">
            <a:normAutofit/>
          </a:bodyPr>
          <a:lstStyle>
            <a:lvl1pPr>
              <a:lnSpc>
                <a:spcPct val="100000"/>
              </a:lnSpc>
              <a:defRPr sz="2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949523" y="2190044"/>
            <a:ext cx="7317496" cy="3981451"/>
          </a:xfrm>
        </p:spPr>
        <p:txBody>
          <a:bodyPr lIns="0" tIns="0" rIns="0" bIns="0" anchor="t">
            <a:normAutofit/>
          </a:bodyPr>
          <a:lstStyle>
            <a:lvl1pPr marL="311143" indent="-31114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86095" y="63061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5116A70-8721-DB40-905E-20F326C9AF8D}" type="slidenum"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‹#›</a:t>
            </a:fld>
            <a:endParaRPr lang="en-US" sz="24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" y="5937983"/>
            <a:ext cx="1481667" cy="743515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5135" y="670776"/>
            <a:ext cx="10439951" cy="6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8" rIns="91436" bIns="45718" numCol="1" anchor="b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05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4">
          <p15:clr>
            <a:srgbClr val="FBAE40"/>
          </p15:clr>
        </p15:guide>
        <p15:guide id="2" pos="2880">
          <p15:clr>
            <a:srgbClr val="FBAE40"/>
          </p15:clr>
        </p15:guide>
        <p15:guide id="3" pos="3744">
          <p15:clr>
            <a:srgbClr val="FBAE40"/>
          </p15:clr>
        </p15:guide>
        <p15:guide id="4" orient="horz" pos="252">
          <p15:clr>
            <a:srgbClr val="FBAE40"/>
          </p15:clr>
        </p15:guide>
        <p15:guide id="5" orient="horz" pos="22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bg>
      <p:bgPr>
        <a:gradFill>
          <a:gsLst>
            <a:gs pos="100000">
              <a:schemeClr val="bg1"/>
            </a:gs>
            <a:gs pos="18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591972" y="1961445"/>
            <a:ext cx="4492976" cy="21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67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90221" y="1219200"/>
            <a:ext cx="9798755" cy="556273"/>
          </a:xfrm>
        </p:spPr>
        <p:txBody>
          <a:bodyPr lIns="0" anchor="b">
            <a:normAutofit/>
          </a:bodyPr>
          <a:lstStyle>
            <a:lvl1pPr>
              <a:lnSpc>
                <a:spcPct val="100000"/>
              </a:lnSpc>
              <a:defRPr sz="2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486095" y="63061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5116A70-8721-DB40-905E-20F326C9AF8D}" type="slidenum"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‹#›</a:t>
            </a:fld>
            <a:endParaRPr lang="en-US" sz="24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4" b="33295"/>
          <a:stretch/>
        </p:blipFill>
        <p:spPr>
          <a:xfrm>
            <a:off x="-1" y="2283386"/>
            <a:ext cx="3863996" cy="457461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idx="11"/>
          </p:nvPr>
        </p:nvSpPr>
        <p:spPr bwMode="auto">
          <a:xfrm>
            <a:off x="6539033" y="1961445"/>
            <a:ext cx="4492976" cy="21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67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/>
          </p:nvPr>
        </p:nvSpPr>
        <p:spPr bwMode="auto">
          <a:xfrm>
            <a:off x="1591972" y="4288754"/>
            <a:ext cx="4492976" cy="21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67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 bwMode="auto">
          <a:xfrm>
            <a:off x="6539033" y="4288754"/>
            <a:ext cx="4492976" cy="21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67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5135" y="670776"/>
            <a:ext cx="9764293" cy="6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8" rIns="91436" bIns="45718" numCol="1" anchor="b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68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4">
          <p15:clr>
            <a:srgbClr val="FBAE40"/>
          </p15:clr>
        </p15:guide>
        <p15:guide id="2" pos="2880">
          <p15:clr>
            <a:srgbClr val="FBAE40"/>
          </p15:clr>
        </p15:guide>
        <p15:guide id="3" pos="3744">
          <p15:clr>
            <a:srgbClr val="FBAE40"/>
          </p15:clr>
        </p15:guide>
        <p15:guide id="4" orient="horz" pos="252">
          <p15:clr>
            <a:srgbClr val="FBAE40"/>
          </p15:clr>
        </p15:guide>
        <p15:guide id="5" orient="horz" pos="22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790225" y="2190044"/>
            <a:ext cx="3417983" cy="398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sz="1867">
                <a:solidFill>
                  <a:schemeClr val="tx2"/>
                </a:solidFill>
              </a:defRPr>
            </a:lvl1pPr>
            <a:lvl2pPr marL="465655" indent="-154513">
              <a:lnSpc>
                <a:spcPts val="2000"/>
              </a:lnSpc>
              <a:spcAft>
                <a:spcPts val="1200"/>
              </a:spcAft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40296" indent="-228594">
              <a:lnSpc>
                <a:spcPts val="1733"/>
              </a:lnSpc>
              <a:spcAft>
                <a:spcPts val="800"/>
              </a:spcAft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86095" y="63061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5116A70-8721-DB40-905E-20F326C9AF8D}" type="slidenum"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‹#›</a:t>
            </a:fld>
            <a:endParaRPr lang="en-US" sz="24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00" y="3520136"/>
            <a:ext cx="2647576" cy="2560928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>
          <a:xfrm>
            <a:off x="9224128" y="2276845"/>
            <a:ext cx="2560320" cy="256032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9224128" y="2276845"/>
            <a:ext cx="2560320" cy="25603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90222" y="1184924"/>
            <a:ext cx="7134759" cy="590549"/>
          </a:xfrm>
        </p:spPr>
        <p:txBody>
          <a:bodyPr lIns="0" anchor="b">
            <a:normAutofit/>
          </a:bodyPr>
          <a:lstStyle>
            <a:lvl1pPr>
              <a:lnSpc>
                <a:spcPct val="100000"/>
              </a:lnSpc>
              <a:defRPr sz="2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815136" y="670776"/>
            <a:ext cx="7109665" cy="6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8" rIns="91436" bIns="45718" numCol="1" anchor="b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4">
          <p15:clr>
            <a:srgbClr val="FBAE40"/>
          </p15:clr>
        </p15:guide>
        <p15:guide id="2" pos="2880">
          <p15:clr>
            <a:srgbClr val="FBAE40"/>
          </p15:clr>
        </p15:guide>
        <p15:guide id="3" pos="3744">
          <p15:clr>
            <a:srgbClr val="FBAE40"/>
          </p15:clr>
        </p15:guide>
        <p15:guide id="4" orient="horz" pos="252">
          <p15:clr>
            <a:srgbClr val="FBAE40"/>
          </p15:clr>
        </p15:guide>
        <p15:guide id="5" orient="horz" pos="22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Blue background">
    <p:bg>
      <p:bgPr>
        <a:gradFill flip="none" rotWithShape="1">
          <a:gsLst>
            <a:gs pos="10000">
              <a:schemeClr val="bg1"/>
            </a:gs>
            <a:gs pos="73000">
              <a:schemeClr val="bg2">
                <a:alpha val="59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r="1996" b="35379"/>
          <a:stretch/>
        </p:blipFill>
        <p:spPr>
          <a:xfrm>
            <a:off x="1717040" y="0"/>
            <a:ext cx="1047496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" y="5937983"/>
            <a:ext cx="1481667" cy="7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3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179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50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208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225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422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49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28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24820305,&quot;Placement&quot;:&quot;Header&quot;,&quot;Top&quot;:0.0,&quot;Left&quot;:885.379761,&quot;SlideWidth&quot;:960,&quot;SlideHeight&quot;:540}">
            <a:extLst>
              <a:ext uri="{FF2B5EF4-FFF2-40B4-BE49-F238E27FC236}">
                <a16:creationId xmlns:a16="http://schemas.microsoft.com/office/drawing/2014/main" id="{212F1A49-C9ED-49AF-A7BD-05D1875EF220}"/>
              </a:ext>
            </a:extLst>
          </p:cNvPr>
          <p:cNvSpPr txBox="1"/>
          <p:nvPr userDrawn="1"/>
        </p:nvSpPr>
        <p:spPr>
          <a:xfrm>
            <a:off x="11244323" y="0"/>
            <a:ext cx="94767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PH" sz="1000">
                <a:solidFill>
                  <a:srgbClr val="000000"/>
                </a:solidFill>
                <a:latin typeface="Calibri" panose="020F0502020204030204" pitchFamily="34" charset="0"/>
              </a:rPr>
              <a:t>Business Use</a:t>
            </a:r>
          </a:p>
        </p:txBody>
      </p:sp>
    </p:spTree>
    <p:extLst>
      <p:ext uri="{BB962C8B-B14F-4D97-AF65-F5344CB8AC3E}">
        <p14:creationId xmlns:p14="http://schemas.microsoft.com/office/powerpoint/2010/main" val="58515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64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73270C-5D7F-402A-8456-187556A4F9D1}"/>
              </a:ext>
            </a:extLst>
          </p:cNvPr>
          <p:cNvSpPr/>
          <p:nvPr/>
        </p:nvSpPr>
        <p:spPr>
          <a:xfrm>
            <a:off x="722981" y="5556610"/>
            <a:ext cx="81366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0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Machine Problem</a:t>
            </a:r>
          </a:p>
        </p:txBody>
      </p:sp>
    </p:spTree>
    <p:extLst>
      <p:ext uri="{BB962C8B-B14F-4D97-AF65-F5344CB8AC3E}">
        <p14:creationId xmlns:p14="http://schemas.microsoft.com/office/powerpoint/2010/main" val="301341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73270C-5D7F-402A-8456-187556A4F9D1}"/>
              </a:ext>
            </a:extLst>
          </p:cNvPr>
          <p:cNvSpPr/>
          <p:nvPr/>
        </p:nvSpPr>
        <p:spPr>
          <a:xfrm>
            <a:off x="960960" y="525437"/>
            <a:ext cx="8136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Key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9F236-29AE-482A-9C65-1377D3F94D77}"/>
              </a:ext>
            </a:extLst>
          </p:cNvPr>
          <p:cNvSpPr txBox="1"/>
          <p:nvPr/>
        </p:nvSpPr>
        <p:spPr>
          <a:xfrm>
            <a:off x="960960" y="1535756"/>
            <a:ext cx="68243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record system that has the following functionalities:</a:t>
            </a:r>
          </a:p>
          <a:p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with sort and search functionality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records via batch file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45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73270C-5D7F-402A-8456-187556A4F9D1}"/>
              </a:ext>
            </a:extLst>
          </p:cNvPr>
          <p:cNvSpPr/>
          <p:nvPr/>
        </p:nvSpPr>
        <p:spPr>
          <a:xfrm>
            <a:off x="960960" y="525437"/>
            <a:ext cx="8136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9F236-29AE-482A-9C65-1377D3F94D77}"/>
              </a:ext>
            </a:extLst>
          </p:cNvPr>
          <p:cNvSpPr txBox="1"/>
          <p:nvPr/>
        </p:nvSpPr>
        <p:spPr>
          <a:xfrm>
            <a:off x="960960" y="1535756"/>
            <a:ext cx="76762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dirty="0"/>
              <a:t>Individual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Number of details for a record must be greater than 7.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the sort functionality</a:t>
            </a:r>
          </a:p>
          <a:p>
            <a:r>
              <a:rPr lang="en-US" dirty="0"/>
              <a:t>	- use of the sort command is not allowed. </a:t>
            </a:r>
          </a:p>
          <a:p>
            <a:r>
              <a:rPr lang="en-US" dirty="0"/>
              <a:t>	- implement and use any sorting algorithm.</a:t>
            </a:r>
          </a:p>
          <a:p>
            <a:r>
              <a:rPr lang="en-US" dirty="0"/>
              <a:t>	- ask the user on what field should the records be sorted.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 startAt="4"/>
            </a:pPr>
            <a:r>
              <a:rPr lang="en-US" dirty="0"/>
              <a:t>For the search functionality, ask the user on what field will be used.</a:t>
            </a:r>
          </a:p>
          <a:p>
            <a:pPr marL="400050" indent="-400050">
              <a:buFont typeface="+mj-lt"/>
              <a:buAutoNum type="romanLcPeriod" startAt="4"/>
            </a:pPr>
            <a:endParaRPr lang="en-US" dirty="0"/>
          </a:p>
          <a:p>
            <a:pPr marL="400050" indent="-400050">
              <a:buFont typeface="+mj-lt"/>
              <a:buAutoNum type="romanLcPeriod" startAt="4"/>
            </a:pPr>
            <a:r>
              <a:rPr lang="en-US" dirty="0"/>
              <a:t>Implement a menu.</a:t>
            </a:r>
          </a:p>
          <a:p>
            <a:pPr marL="400050" indent="-400050">
              <a:buFont typeface="+mj-lt"/>
              <a:buAutoNum type="romanLcPeriod" startAt="4"/>
            </a:pPr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73270C-5D7F-402A-8456-187556A4F9D1}"/>
              </a:ext>
            </a:extLst>
          </p:cNvPr>
          <p:cNvSpPr/>
          <p:nvPr/>
        </p:nvSpPr>
        <p:spPr>
          <a:xfrm>
            <a:off x="960960" y="525437"/>
            <a:ext cx="8136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9F236-29AE-482A-9C65-1377D3F94D77}"/>
              </a:ext>
            </a:extLst>
          </p:cNvPr>
          <p:cNvSpPr txBox="1"/>
          <p:nvPr/>
        </p:nvSpPr>
        <p:spPr>
          <a:xfrm>
            <a:off x="960960" y="1535756"/>
            <a:ext cx="113470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 startAt="6"/>
            </a:pPr>
            <a:r>
              <a:rPr lang="en-US" dirty="0"/>
              <a:t>For the load records via batch file, ask the user the location of the said file and </a:t>
            </a:r>
          </a:p>
          <a:p>
            <a:r>
              <a:rPr lang="en-US" dirty="0"/>
              <a:t>append it to your records.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 startAt="7"/>
            </a:pPr>
            <a:r>
              <a:rPr lang="en-US" dirty="0"/>
              <a:t>For the logs functionality, record all add/edit/delete and load records via batch file results and errors. </a:t>
            </a:r>
          </a:p>
          <a:p>
            <a:r>
              <a:rPr lang="en-US" dirty="0"/>
              <a:t>Make sure that all scenarios are handled.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 startAt="8"/>
            </a:pPr>
            <a:r>
              <a:rPr lang="en-US" dirty="0"/>
              <a:t> Modularization and optimization should be incorporated.</a:t>
            </a:r>
          </a:p>
          <a:p>
            <a:pPr marL="400050" indent="-400050">
              <a:buFont typeface="+mj-lt"/>
              <a:buAutoNum type="romanLcPeriod" startAt="8"/>
            </a:pPr>
            <a:endParaRPr lang="en-US" dirty="0"/>
          </a:p>
          <a:p>
            <a:pPr marL="400050" indent="-400050">
              <a:buFont typeface="+mj-lt"/>
              <a:buAutoNum type="romanLcPeriod" startAt="8"/>
            </a:pPr>
            <a:r>
              <a:rPr lang="en-US" dirty="0"/>
              <a:t>Additional points for the use of any Database.</a:t>
            </a:r>
          </a:p>
          <a:p>
            <a:pPr marL="400050" indent="-400050">
              <a:buFont typeface="+mj-lt"/>
              <a:buAutoNum type="romanLcPeriod" startAt="8"/>
            </a:pPr>
            <a:endParaRPr lang="en-US" dirty="0"/>
          </a:p>
          <a:p>
            <a:pPr marL="400050" indent="-400050">
              <a:buFont typeface="+mj-lt"/>
              <a:buAutoNum type="romanLcPeriod" startAt="8"/>
            </a:pPr>
            <a:r>
              <a:rPr lang="en-US" dirty="0"/>
              <a:t>Additional points for the use of Stored Procedures for Database.</a:t>
            </a:r>
          </a:p>
          <a:p>
            <a:pPr marL="400050" indent="-400050">
              <a:buFont typeface="+mj-lt"/>
              <a:buAutoNum type="romanLcPeriod" startAt="8"/>
            </a:pPr>
            <a:endParaRPr lang="en-US" dirty="0"/>
          </a:p>
          <a:p>
            <a:pPr marL="400050" indent="-400050">
              <a:buFont typeface="+mj-lt"/>
              <a:buAutoNum type="romanLcPeriod" startAt="8"/>
            </a:pPr>
            <a:endParaRPr lang="en-US" dirty="0"/>
          </a:p>
          <a:p>
            <a:pPr marL="400050" indent="-400050">
              <a:buFont typeface="+mj-lt"/>
              <a:buAutoNum type="romanLcPeriod" startAt="8"/>
            </a:pPr>
            <a:endParaRPr lang="en-US" dirty="0"/>
          </a:p>
          <a:p>
            <a:pPr marL="400050" indent="-400050">
              <a:buFont typeface="+mj-lt"/>
              <a:buAutoNum type="romanL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9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73270C-5D7F-402A-8456-187556A4F9D1}"/>
              </a:ext>
            </a:extLst>
          </p:cNvPr>
          <p:cNvSpPr/>
          <p:nvPr/>
        </p:nvSpPr>
        <p:spPr>
          <a:xfrm>
            <a:off x="1016351" y="408065"/>
            <a:ext cx="8136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B3889C-DCCA-4C41-90BF-012E76A31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7" y="1348924"/>
            <a:ext cx="4933874" cy="49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0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8097</TotalTime>
  <Words>137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Arellano, VincentPaolo</dc:creator>
  <cp:lastModifiedBy>Arellano, VincentPaolo</cp:lastModifiedBy>
  <cp:revision>1049</cp:revision>
  <dcterms:created xsi:type="dcterms:W3CDTF">2018-12-17T07:39:26Z</dcterms:created>
  <dcterms:modified xsi:type="dcterms:W3CDTF">2020-03-29T03:01:51Z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18e53f-798e-43aa-978d-c3fda1f3a682_Enabled">
    <vt:lpwstr>True</vt:lpwstr>
  </property>
  <property fmtid="{D5CDD505-2E9C-101B-9397-08002B2CF9AE}" pid="3" name="MSIP_Label_a518e53f-798e-43aa-978d-c3fda1f3a682_SiteId">
    <vt:lpwstr>3596192b-fdf5-4e2c-a6fa-acb706c963d8</vt:lpwstr>
  </property>
  <property fmtid="{D5CDD505-2E9C-101B-9397-08002B2CF9AE}" pid="4" name="MSIP_Label_a518e53f-798e-43aa-978d-c3fda1f3a682_SetDate">
    <vt:lpwstr>2018-12-18T09:42:44.8881197Z</vt:lpwstr>
  </property>
  <property fmtid="{D5CDD505-2E9C-101B-9397-08002B2CF9AE}" pid="5" name="MSIP_Label_a518e53f-798e-43aa-978d-c3fda1f3a682_Name">
    <vt:lpwstr>Business Use</vt:lpwstr>
  </property>
  <property fmtid="{D5CDD505-2E9C-101B-9397-08002B2CF9AE}" pid="6" name="MSIP_Label_a518e53f-798e-43aa-978d-c3fda1f3a682_Extended_MSFT_Method">
    <vt:lpwstr>Manual</vt:lpwstr>
  </property>
  <property fmtid="{D5CDD505-2E9C-101B-9397-08002B2CF9AE}" pid="7" name="Sensitivity">
    <vt:lpwstr>Business Use</vt:lpwstr>
  </property>
</Properties>
</file>