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6BE63-6C5E-4E11-BE42-7F836F654356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79C9-49B2-44C5-B587-CC993B0A92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79C9-49B2-44C5-B587-CC993B0A92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79C9-49B2-44C5-B587-CC993B0A92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79C9-49B2-44C5-B587-CC993B0A92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79C9-49B2-44C5-B587-CC993B0A92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79C9-49B2-44C5-B587-CC993B0A92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79C9-49B2-44C5-B587-CC993B0A92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79C9-49B2-44C5-B587-CC993B0A92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C2BA-46FA-4032-B3DF-1DA06DD2B72E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FA01-0F0F-4F04-A5A1-7729BF9BC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The Story of Jesus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6400800" cy="685800"/>
          </a:xfrm>
        </p:spPr>
        <p:txBody>
          <a:bodyPr/>
          <a:lstStyle/>
          <a:p>
            <a:r>
              <a:rPr lang="en-US" dirty="0" smtClean="0"/>
              <a:t>By: Evan Anderson </a:t>
            </a:r>
            <a:endParaRPr lang="en-US" dirty="0"/>
          </a:p>
        </p:txBody>
      </p:sp>
      <p:pic>
        <p:nvPicPr>
          <p:cNvPr id="14340" name="Picture 4" descr="http://images5.fanpop.com/image/photos/31700000/Jesus-and-the-Lamb-jesus-31753482-1280-18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524000"/>
            <a:ext cx="2460013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Baptism of Jesus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the Baptist baptized Jesus in the Jordan River.</a:t>
            </a:r>
            <a:endParaRPr lang="en-US" dirty="0"/>
          </a:p>
        </p:txBody>
      </p:sp>
      <p:pic>
        <p:nvPicPr>
          <p:cNvPr id="12290" name="Picture 2" descr="http://www.wpclipart.com/religion_mythology/new_testament/illustrations_1/Baptism_of_Jesus_Christ_by_John_the_Bapt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5629275" cy="366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Jesus Heals a Crippled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Four men lowered their friend through a hole in the roof and Jesus healed him.</a:t>
            </a:r>
            <a:endParaRPr lang="en-US" dirty="0"/>
          </a:p>
        </p:txBody>
      </p:sp>
      <p:pic>
        <p:nvPicPr>
          <p:cNvPr id="10242" name="Picture 2" descr="http://www.penitents.org/PictJesusParalyzed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475793"/>
            <a:ext cx="3581400" cy="47726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Jesus Chooses </a:t>
            </a:r>
            <a:r>
              <a:rPr lang="en-US" dirty="0"/>
              <a:t>H</a:t>
            </a:r>
            <a:r>
              <a:rPr lang="en-US" dirty="0" smtClean="0"/>
              <a:t>is Twelve Apostles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2895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Simon Peter, James, John, Andrew, Philip, Bartholomew, Matthew, Thomas, James the son of </a:t>
            </a:r>
            <a:r>
              <a:rPr lang="en-US" dirty="0" err="1" smtClean="0"/>
              <a:t>Alphaeus</a:t>
            </a:r>
            <a:r>
              <a:rPr lang="en-US" dirty="0" smtClean="0"/>
              <a:t>, </a:t>
            </a:r>
            <a:r>
              <a:rPr lang="en-US" dirty="0" err="1" smtClean="0"/>
              <a:t>Thaddaeus</a:t>
            </a:r>
            <a:r>
              <a:rPr lang="en-US" dirty="0" smtClean="0"/>
              <a:t>, Simon, Judas who betrayed Jesus.   </a:t>
            </a:r>
            <a:endParaRPr lang="en-US" dirty="0"/>
          </a:p>
        </p:txBody>
      </p:sp>
      <p:pic>
        <p:nvPicPr>
          <p:cNvPr id="8194" name="Picture 2" descr="http://www.jesusismysaviour.com/userimages/JesusCalling%20HisDisciples%20spiritLesson.com_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828800"/>
            <a:ext cx="4953000" cy="40537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Jesus Feeds Five Thousand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got 5 loaves of bread and 2 fish. He blessed them and fed the crowd.</a:t>
            </a:r>
            <a:endParaRPr lang="en-US" dirty="0"/>
          </a:p>
        </p:txBody>
      </p:sp>
      <p:pic>
        <p:nvPicPr>
          <p:cNvPr id="6146" name="Picture 2" descr="http://wemakethefunny.com/wp-content/uploads/loavesandfis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429000"/>
            <a:ext cx="3810000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Death of Jesus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One of them ran and grabbed a sponge. After he had soaked it in wine, and held it up to Jesus. Jesus was dying. </a:t>
            </a:r>
            <a:endParaRPr lang="en-US" dirty="0"/>
          </a:p>
        </p:txBody>
      </p:sp>
      <p:pic>
        <p:nvPicPr>
          <p:cNvPr id="4098" name="Picture 2" descr="http://graceblog.files.wordpress.com/2012/03/thirst.jpg?w=500&amp;h=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048000"/>
            <a:ext cx="4762500" cy="3362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Jesus Is Alive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angel told the women that Jesus is alive. </a:t>
            </a:r>
            <a:endParaRPr lang="en-US" dirty="0"/>
          </a:p>
        </p:txBody>
      </p:sp>
      <p:pic>
        <p:nvPicPr>
          <p:cNvPr id="2050" name="Picture 2" descr="z angel in to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438400"/>
            <a:ext cx="5029200" cy="3780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154</Words>
  <Application>Microsoft Office PowerPoint</Application>
  <PresentationFormat>On-screen Show (4:3)</PresentationFormat>
  <Paragraphs>21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Story of Jesus</vt:lpstr>
      <vt:lpstr>The Baptism of Jesus</vt:lpstr>
      <vt:lpstr>Jesus Heals a Crippled Man</vt:lpstr>
      <vt:lpstr>Jesus Chooses His Twelve Apostles</vt:lpstr>
      <vt:lpstr>Jesus Feeds Five Thousand</vt:lpstr>
      <vt:lpstr>The Death of Jesus</vt:lpstr>
      <vt:lpstr>Jesus Is Alive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Jesus</dc:title>
  <dc:creator>Kids</dc:creator>
  <cp:lastModifiedBy>WGPC</cp:lastModifiedBy>
  <cp:revision>5</cp:revision>
  <dcterms:created xsi:type="dcterms:W3CDTF">2013-05-02T22:10:34Z</dcterms:created>
  <dcterms:modified xsi:type="dcterms:W3CDTF">2013-05-07T15:09:16Z</dcterms:modified>
</cp:coreProperties>
</file>