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58564" y="195146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395914" y="324761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547308" y="324761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823164" y="195146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823164" y="324761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9C579CE6-44C0-D155-2AD7-6DDBC9B53470}"/>
              </a:ext>
            </a:extLst>
          </p:cNvPr>
          <p:cNvSpPr/>
          <p:nvPr/>
        </p:nvSpPr>
        <p:spPr>
          <a:xfrm>
            <a:off x="4547308" y="195146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 image with </a:t>
            </a:r>
            <a:r>
              <a:rPr lang="en" sz="1000" dirty="0" err="1"/>
              <a:t>Trivy</a:t>
            </a:r>
            <a:endParaRPr sz="1000" dirty="0"/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3DF0AC04-78A7-BC65-9553-14EFCDB5A613}"/>
              </a:ext>
            </a:extLst>
          </p:cNvPr>
          <p:cNvSpPr/>
          <p:nvPr/>
        </p:nvSpPr>
        <p:spPr>
          <a:xfrm>
            <a:off x="2658564" y="324761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 configuration files with Regula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B9A0F9-166C-65B9-55D8-5A960F249A6B}"/>
              </a:ext>
            </a:extLst>
          </p:cNvPr>
          <p:cNvCxnSpPr>
            <a:stCxn id="57" idx="3"/>
            <a:endCxn id="54" idx="1"/>
          </p:cNvCxnSpPr>
          <p:nvPr/>
        </p:nvCxnSpPr>
        <p:spPr>
          <a:xfrm>
            <a:off x="2131164" y="2250260"/>
            <a:ext cx="52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1EBEC6-FE2A-6466-55DE-3930E1F27894}"/>
              </a:ext>
            </a:extLst>
          </p:cNvPr>
          <p:cNvCxnSpPr>
            <a:stCxn id="54" idx="3"/>
            <a:endCxn id="2" idx="1"/>
          </p:cNvCxnSpPr>
          <p:nvPr/>
        </p:nvCxnSpPr>
        <p:spPr>
          <a:xfrm>
            <a:off x="3966564" y="2250260"/>
            <a:ext cx="580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ABDB3B35-FFE8-6318-DF70-EC666D6B5588}"/>
              </a:ext>
            </a:extLst>
          </p:cNvPr>
          <p:cNvSpPr/>
          <p:nvPr/>
        </p:nvSpPr>
        <p:spPr>
          <a:xfrm>
            <a:off x="6395914" y="195146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 configuration with AWS Config</a:t>
            </a:r>
            <a:endParaRPr sz="1000" dirty="0"/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DC7DFC65-25CA-4C6A-42EC-388A965186F3}"/>
              </a:ext>
            </a:extLst>
          </p:cNvPr>
          <p:cNvSpPr/>
          <p:nvPr/>
        </p:nvSpPr>
        <p:spPr>
          <a:xfrm>
            <a:off x="6395914" y="70578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Notify of critical flaws via AWS SNS</a:t>
            </a:r>
            <a:endParaRPr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C0959-8BA7-6168-6F39-1D35824A6B70}"/>
              </a:ext>
            </a:extLst>
          </p:cNvPr>
          <p:cNvCxnSpPr>
            <a:stCxn id="58" idx="3"/>
            <a:endCxn id="7" idx="1"/>
          </p:cNvCxnSpPr>
          <p:nvPr/>
        </p:nvCxnSpPr>
        <p:spPr>
          <a:xfrm>
            <a:off x="2131164" y="3546410"/>
            <a:ext cx="52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2F7FB3-CB91-73BD-BCDA-62214FC04731}"/>
              </a:ext>
            </a:extLst>
          </p:cNvPr>
          <p:cNvCxnSpPr>
            <a:stCxn id="7" idx="3"/>
            <a:endCxn id="56" idx="1"/>
          </p:cNvCxnSpPr>
          <p:nvPr/>
        </p:nvCxnSpPr>
        <p:spPr>
          <a:xfrm>
            <a:off x="3966564" y="3546410"/>
            <a:ext cx="580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ED1F6F-1484-539D-2B93-6C55F3C90959}"/>
              </a:ext>
            </a:extLst>
          </p:cNvPr>
          <p:cNvCxnSpPr>
            <a:stCxn id="2" idx="2"/>
          </p:cNvCxnSpPr>
          <p:nvPr/>
        </p:nvCxnSpPr>
        <p:spPr>
          <a:xfrm>
            <a:off x="5201308" y="2549060"/>
            <a:ext cx="0" cy="69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F301A8-30DA-20EA-9CB3-EFBDE4F9381C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>
            <a:off x="5855308" y="3546410"/>
            <a:ext cx="540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EB7663-A8E6-C431-9B86-7B36865E6144}"/>
              </a:ext>
            </a:extLst>
          </p:cNvPr>
          <p:cNvCxnSpPr>
            <a:stCxn id="55" idx="0"/>
            <a:endCxn id="17" idx="2"/>
          </p:cNvCxnSpPr>
          <p:nvPr/>
        </p:nvCxnSpPr>
        <p:spPr>
          <a:xfrm flipV="1">
            <a:off x="7229164" y="2549060"/>
            <a:ext cx="0" cy="69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C12F5F-3C38-49B3-C54A-4916B0E4491F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7229164" y="1303385"/>
            <a:ext cx="0" cy="64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Joseph Harris</cp:lastModifiedBy>
  <cp:revision>2</cp:revision>
  <dcterms:modified xsi:type="dcterms:W3CDTF">2023-08-06T14:01:32Z</dcterms:modified>
</cp:coreProperties>
</file>