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Análise Multidimensional: Fundamentos e Aplicações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Como organizar e explorar dados para melhores insights</a:t>
            </a:r>
          </a:p>
          <a:p>
            <a:r>
              <a:t>Nome do palestrante/time -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Perguntas e Discussão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Q&amp;A e Próximos Passos:</a:t>
            </a:r>
          </a:p>
          <a:p>
            <a:r>
              <a:t>- Dúvidas e comentários sobre os conceitos apresentados.</a:t>
            </a:r>
          </a:p>
          <a:p>
            <a:r>
              <a:t>- Definir fatos e dimensões prioritários para o negócio.</a:t>
            </a:r>
          </a:p>
          <a:p>
            <a:r>
              <a:t>- Planejar o processo de ETL e governança de dados.</a:t>
            </a:r>
          </a:p>
          <a:p>
            <a:r>
              <a:t>- Escolher a ferramenta de BI adequada.</a:t>
            </a:r>
          </a:p>
          <a:p/>
          <a:p>
            <a:r>
              <a:t>Obrigado pela atenção!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O que é Análise Multidimensional?</a:t>
            </a:r>
          </a:p>
          <a:p>
            <a:r>
              <a:t>2. Conceitos Fundamentais: Fatos &amp; Dimensões</a:t>
            </a:r>
          </a:p>
          <a:p>
            <a:r>
              <a:t>3. Hierarquias e Cubos OLAP</a:t>
            </a:r>
          </a:p>
          <a:p>
            <a:r>
              <a:t>4. Modelos de Dados (Star e Snowflake)</a:t>
            </a:r>
          </a:p>
          <a:p>
            <a:r>
              <a:t>5. ETL e Data Warehouse</a:t>
            </a:r>
          </a:p>
          <a:p>
            <a:r>
              <a:t>6. KPIs e Métricas</a:t>
            </a:r>
          </a:p>
          <a:p>
            <a:r>
              <a:t>7. Benefícios e Aplicações</a:t>
            </a:r>
          </a:p>
          <a:p>
            <a:r>
              <a:t>8. Perguntas e Discussão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Análise Multidimensional?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Definição e Objetivo:</a:t>
            </a:r>
          </a:p>
          <a:p>
            <a:r>
              <a:t>- Organização de dados sob diferentes perspectivas.</a:t>
            </a:r>
          </a:p>
          <a:p>
            <a:r>
              <a:t>- Essencial para Business Intelligence (BI) e tomada de decisão.</a:t>
            </a:r>
          </a:p>
          <a:p>
            <a:r>
              <a:t>- Ajuda a responder: 'Quando?', 'Onde?', 'Por quê?', 'Quem?', 'Como?'.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Conceitos Fundamentais: Fatos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que são Fatos:</a:t>
            </a:r>
          </a:p>
          <a:p>
            <a:r>
              <a:t>- Medidas numéricas ou métricas analisadas.</a:t>
            </a:r>
          </a:p>
          <a:p>
            <a:r>
              <a:t>- Exemplos: Valor total das vendas, quantidade de itens, descontos, custos, lucros, etc.</a:t>
            </a:r>
          </a:p>
          <a:p>
            <a:r>
              <a:t>- Representam o centro da análise.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Conceitos Fundamentais: Dimensões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que são Dimensões:</a:t>
            </a:r>
          </a:p>
          <a:p>
            <a:r>
              <a:t>- Fornecem contexto aos fatos.</a:t>
            </a:r>
          </a:p>
          <a:p>
            <a:r>
              <a:t>- Respondem: 'Quem?', 'Onde?', 'Quando?', 'Qual produto?'.</a:t>
            </a:r>
          </a:p>
          <a:p>
            <a:r>
              <a:t>- Exemplos: Tempo, Produto, Região, Cliente.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Hierarquias e Cubos OLAP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Hierarquias:</a:t>
            </a:r>
          </a:p>
          <a:p>
            <a:r>
              <a:t>- Exemplo (Dimensão Tempo): Dia → Mês → Trimestre → Ano.</a:t>
            </a:r>
          </a:p>
          <a:p>
            <a:r>
              <a:t>- Exemplo (Dimensão Geografia): Cidade → Estado → País.</a:t>
            </a:r>
          </a:p>
          <a:p/>
          <a:p>
            <a:r>
              <a:t>Cubos OLAP:</a:t>
            </a:r>
          </a:p>
          <a:p>
            <a:r>
              <a:t>- Estruturas multidimensionais para análise rápida.</a:t>
            </a:r>
          </a:p>
          <a:p>
            <a:r>
              <a:t>- Permitem drill-down (aprofundar) e roll-up (agregar).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Modelos de Dados: Star Schema vs Snowflake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Star Schema:</a:t>
            </a:r>
          </a:p>
          <a:p>
            <a:r>
              <a:t>- Tabela de Fatos no centro com tabelas de Dimensões ligadas diretamente.</a:t>
            </a:r>
          </a:p>
          <a:p>
            <a:r>
              <a:t>- Simples e intuitivo para a maioria das implementações de BI.</a:t>
            </a:r>
          </a:p>
          <a:p/>
          <a:p>
            <a:r>
              <a:t>Snowflake Schema:</a:t>
            </a:r>
          </a:p>
          <a:p>
            <a:r>
              <a:t>- Dimensões podem ser normalizadas em tabelas adicionais.</a:t>
            </a:r>
          </a:p>
          <a:p>
            <a:r>
              <a:t>- Mais complexo, mas útil em casos específicos de desempenho.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ETL e Data Warehouse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ETL (Extract, Transform, Load):</a:t>
            </a:r>
          </a:p>
          <a:p>
            <a:r>
              <a:t>1. Extrair dados de fontes diversas (ERP, CRM, planilhas).</a:t>
            </a:r>
          </a:p>
          <a:p>
            <a:r>
              <a:t>2. Transformar e padronizar (limpeza, agregação, unificação).</a:t>
            </a:r>
          </a:p>
          <a:p>
            <a:r>
              <a:t>3. Carregar em Data Warehouse ou Data Lakehouse.</a:t>
            </a:r>
          </a:p>
          <a:p/>
          <a:p>
            <a:r>
              <a:t>Data Warehouse:</a:t>
            </a:r>
          </a:p>
          <a:p>
            <a:r>
              <a:t>- Repositório central, consolidado e confiável para análise.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KPIs, Benefícios e Aplicações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KPIs (Indicadores-Chave de Desempenho):</a:t>
            </a:r>
          </a:p>
          <a:p>
            <a:r>
              <a:t>- Exemplos: Receita, Margem de Lucro, Ticket Médio, NPS.</a:t>
            </a:r>
          </a:p>
          <a:p/>
          <a:p>
            <a:r>
              <a:t>Benefícios:</a:t>
            </a:r>
          </a:p>
          <a:p>
            <a:r>
              <a:t>- Visualização em diferentes ângulos (Produto, Tempo, Região).</a:t>
            </a:r>
          </a:p>
          <a:p>
            <a:r>
              <a:t>- Geração de insights rápidos com drill-down e roll-up.</a:t>
            </a:r>
          </a:p>
          <a:p>
            <a:r>
              <a:t>- Consistência de informações (uma única 'versão da verdade').</a:t>
            </a:r>
          </a:p>
          <a:p>
            <a:r>
              <a:t>- Suporte à tomada de decisão baseada em dados.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