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59" r:id="rId6"/>
    <p:sldId id="25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170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A4368-5AF4-E54E-9B82-D8DC10C5160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2AFF3-1B59-3341-9D48-4620FF0562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2AFF3-1B59-3341-9D48-4620FF0562B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2AFF3-1B59-3341-9D48-4620FF0562B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Jeffery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2AFF3-1B59-3341-9D48-4620FF0562B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Jeffery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2AFF3-1B59-3341-9D48-4620FF0562B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Orlando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2AFF3-1B59-3341-9D48-4620FF0562B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Orlando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2AFF3-1B59-3341-9D48-4620FF0562B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2AFF3-1B59-3341-9D48-4620FF0562B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2AFF3-1B59-3341-9D48-4620FF0562B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EC0A-76ED-D64E-8965-49D17B3DF9B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DF7-ED95-A346-98F6-977DA1F71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EC0A-76ED-D64E-8965-49D17B3DF9B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DF7-ED95-A346-98F6-977DA1F71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5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EC0A-76ED-D64E-8965-49D17B3DF9B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DF7-ED95-A346-98F6-977DA1F71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7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EC0A-76ED-D64E-8965-49D17B3DF9B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DF7-ED95-A346-98F6-977DA1F719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3384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EC0A-76ED-D64E-8965-49D17B3DF9B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DF7-ED95-A346-98F6-977DA1F71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18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EC0A-76ED-D64E-8965-49D17B3DF9B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DF7-ED95-A346-98F6-977DA1F71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99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EC0A-76ED-D64E-8965-49D17B3DF9B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DF7-ED95-A346-98F6-977DA1F71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9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EC0A-76ED-D64E-8965-49D17B3DF9B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DF7-ED95-A346-98F6-977DA1F71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EC0A-76ED-D64E-8965-49D17B3DF9B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DF7-ED95-A346-98F6-977DA1F71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EC0A-76ED-D64E-8965-49D17B3DF9B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DF7-ED95-A346-98F6-977DA1F71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EC0A-76ED-D64E-8965-49D17B3DF9B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DF7-ED95-A346-98F6-977DA1F71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EC0A-76ED-D64E-8965-49D17B3DF9B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DF7-ED95-A346-98F6-977DA1F71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EC0A-76ED-D64E-8965-49D17B3DF9B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DF7-ED95-A346-98F6-977DA1F71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6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EC0A-76ED-D64E-8965-49D17B3DF9B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DF7-ED95-A346-98F6-977DA1F71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5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EC0A-76ED-D64E-8965-49D17B3DF9B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DF7-ED95-A346-98F6-977DA1F71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EC0A-76ED-D64E-8965-49D17B3DF9B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DF7-ED95-A346-98F6-977DA1F71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EC0A-76ED-D64E-8965-49D17B3DF9B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DF7-ED95-A346-98F6-977DA1F71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9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AEEC0A-76ED-D64E-8965-49D17B3DF9B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2DF7-ED95-A346-98F6-977DA1F71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65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85" y="48231"/>
            <a:ext cx="6620968" cy="2353275"/>
          </a:xfrm>
        </p:spPr>
        <p:txBody>
          <a:bodyPr/>
          <a:lstStyle/>
          <a:p>
            <a:r>
              <a:rPr lang="en-US" dirty="0"/>
              <a:t>Welcome To Pet Pose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335" y="2291633"/>
            <a:ext cx="6620968" cy="861420"/>
          </a:xfrm>
        </p:spPr>
        <p:txBody>
          <a:bodyPr/>
          <a:lstStyle/>
          <a:p>
            <a:r>
              <a:rPr lang="en-US" dirty="0"/>
              <a:t>Instagram for pets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BAE17-C82A-4214-A7A9-6C764E32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424" y="2521952"/>
            <a:ext cx="4390241" cy="29215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Pet Pose</a:t>
            </a:r>
            <a:br>
              <a:rPr lang="en-US" dirty="0"/>
            </a:br>
            <a:r>
              <a:rPr lang="en-US" dirty="0"/>
              <a:t>Overall Beginning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site to allow users to:</a:t>
            </a:r>
          </a:p>
          <a:p>
            <a:pPr lvl="1"/>
            <a:r>
              <a:rPr lang="en-US" dirty="0"/>
              <a:t>Post Pictures of their furry family member.</a:t>
            </a:r>
          </a:p>
          <a:p>
            <a:pPr lvl="1"/>
            <a:r>
              <a:rPr lang="en-US" dirty="0"/>
              <a:t>Comment on other users post</a:t>
            </a:r>
          </a:p>
          <a:p>
            <a:pPr lvl="1"/>
            <a:r>
              <a:rPr lang="en-US" dirty="0"/>
              <a:t>Like post and comments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Pet Pose</a:t>
            </a:r>
            <a:br>
              <a:rPr lang="en-US" dirty="0"/>
            </a:br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Fans are able to share and read these stories and theories online.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62C80-7018-429D-ACE4-6BC9ADDC4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24" y="2918301"/>
            <a:ext cx="2989410" cy="333010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5392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Github</a:t>
            </a:r>
            <a:r>
              <a:rPr lang="en-US" dirty="0"/>
              <a:t> repository created, came up with a team process (Standard Operating Procedure) for utilizing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Framework sketched (see next slide)</a:t>
            </a:r>
          </a:p>
          <a:p>
            <a:r>
              <a:rPr lang="en-US" dirty="0"/>
              <a:t>Talked through </a:t>
            </a:r>
            <a:r>
              <a:rPr lang="en-US" dirty="0" err="1"/>
              <a:t>psuedocode</a:t>
            </a:r>
            <a:r>
              <a:rPr lang="en-US" dirty="0"/>
              <a:t>.</a:t>
            </a:r>
          </a:p>
          <a:p>
            <a:r>
              <a:rPr lang="en-US" dirty="0"/>
              <a:t>Researched similar sites and combined the ideas from our favorites.</a:t>
            </a:r>
          </a:p>
          <a:p>
            <a:r>
              <a:rPr lang="en-US" dirty="0"/>
              <a:t>Mongo DB database built</a:t>
            </a:r>
          </a:p>
          <a:p>
            <a:r>
              <a:rPr lang="en-US" dirty="0"/>
              <a:t>Queries and code written.</a:t>
            </a:r>
          </a:p>
          <a:p>
            <a:r>
              <a:rPr lang="en-US" dirty="0"/>
              <a:t>CSS and HTML front end styled.</a:t>
            </a:r>
          </a:p>
          <a:p>
            <a:r>
              <a:rPr lang="en-US" dirty="0"/>
              <a:t>Connect Front End to Back End.</a:t>
            </a:r>
          </a:p>
          <a:p>
            <a:r>
              <a:rPr lang="en-US" dirty="0"/>
              <a:t>Debugged front end to show the site visually as intended.</a:t>
            </a:r>
          </a:p>
          <a:p>
            <a:r>
              <a:rPr lang="en-US" dirty="0"/>
              <a:t>Collaborated on connections and routes.</a:t>
            </a:r>
          </a:p>
          <a:p>
            <a:r>
              <a:rPr lang="en-US" dirty="0"/>
              <a:t>Researched APIs.</a:t>
            </a:r>
          </a:p>
        </p:txBody>
      </p:sp>
    </p:spTree>
    <p:extLst>
      <p:ext uri="{BB962C8B-B14F-4D97-AF65-F5344CB8AC3E}">
        <p14:creationId xmlns:p14="http://schemas.microsoft.com/office/powerpoint/2010/main" val="54289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884" y="-14987"/>
            <a:ext cx="2732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Original mock-up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7CC0C0-619F-4236-973B-95C562816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39" y="640708"/>
            <a:ext cx="7238298" cy="53991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GitHub version management and design- Orlando</a:t>
            </a:r>
          </a:p>
          <a:p>
            <a:r>
              <a:rPr lang="en-US" dirty="0"/>
              <a:t>Heroku deployment</a:t>
            </a:r>
          </a:p>
          <a:p>
            <a:r>
              <a:rPr lang="en-US" dirty="0"/>
              <a:t>Polished front-end/UI </a:t>
            </a:r>
          </a:p>
          <a:p>
            <a:r>
              <a:rPr lang="en-US" dirty="0"/>
              <a:t>Node &amp; Express Web Server</a:t>
            </a:r>
          </a:p>
          <a:p>
            <a:r>
              <a:rPr lang="en-US" dirty="0"/>
              <a:t>Mongo DB </a:t>
            </a:r>
          </a:p>
          <a:p>
            <a:r>
              <a:rPr lang="en-US" dirty="0"/>
              <a:t>GET and POST routes</a:t>
            </a:r>
          </a:p>
          <a:p>
            <a:r>
              <a:rPr lang="en-US" dirty="0"/>
              <a:t>New library, package or technology</a:t>
            </a:r>
          </a:p>
          <a:p>
            <a:r>
              <a:rPr lang="en-US" dirty="0"/>
              <a:t>MERN </a:t>
            </a:r>
            <a:r>
              <a:rPr lang="en-US" dirty="0" err="1"/>
              <a:t>appilication</a:t>
            </a:r>
            <a:r>
              <a:rPr lang="en-US" dirty="0"/>
              <a:t> structure</a:t>
            </a:r>
          </a:p>
          <a:p>
            <a:r>
              <a:rPr lang="en-US" dirty="0"/>
              <a:t>APIs</a:t>
            </a:r>
          </a:p>
          <a:p>
            <a:r>
              <a:rPr lang="en-US" dirty="0"/>
              <a:t>Debugging/Testing</a:t>
            </a:r>
          </a:p>
          <a:p>
            <a:r>
              <a:rPr lang="en-US" dirty="0"/>
              <a:t>Project management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used and how it works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Mongo DB</a:t>
            </a:r>
          </a:p>
          <a:p>
            <a:r>
              <a:rPr lang="en-US" dirty="0"/>
              <a:t>CSS, Bootstrap</a:t>
            </a:r>
          </a:p>
          <a:p>
            <a:r>
              <a:rPr lang="en-US" dirty="0"/>
              <a:t>JSON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Node, Express</a:t>
            </a:r>
          </a:p>
          <a:p>
            <a:r>
              <a:rPr lang="en-US" dirty="0"/>
              <a:t>HTML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Heroku</a:t>
            </a:r>
            <a:endParaRPr lang="en-US" dirty="0"/>
          </a:p>
          <a:p>
            <a:r>
              <a:rPr lang="en-US" dirty="0"/>
              <a:t>New technology: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ReactStrap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Material 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Concurrently</a:t>
            </a:r>
          </a:p>
          <a:p>
            <a:pPr marL="45720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Push the Red Button! - The Good Men Project">
            <a:extLst>
              <a:ext uri="{FF2B5EF4-FFF2-40B4-BE49-F238E27FC236}">
                <a16:creationId xmlns:a16="http://schemas.microsoft.com/office/drawing/2014/main" id="{3AFF912A-A2B8-4874-A513-FCF9AC025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3855" y="975046"/>
            <a:ext cx="5213907" cy="29568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 DEMO</a:t>
            </a:r>
          </a:p>
        </p:txBody>
      </p:sp>
    </p:spTree>
    <p:extLst>
      <p:ext uri="{BB962C8B-B14F-4D97-AF65-F5344CB8AC3E}">
        <p14:creationId xmlns:p14="http://schemas.microsoft.com/office/powerpoint/2010/main" val="224491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an API to connect random pet pictures to display in a component</a:t>
            </a:r>
          </a:p>
          <a:p>
            <a:r>
              <a:rPr lang="en-US" dirty="0"/>
              <a:t>Add comments functionality</a:t>
            </a:r>
          </a:p>
          <a:p>
            <a:r>
              <a:rPr lang="en-US" dirty="0"/>
              <a:t>Add notifications to show when users online, post new comment/video etc.</a:t>
            </a:r>
          </a:p>
          <a:p>
            <a:r>
              <a:rPr lang="en-US" dirty="0"/>
              <a:t>Utilize Materialize</a:t>
            </a:r>
          </a:p>
          <a:p>
            <a:r>
              <a:rPr lang="en-US" dirty="0"/>
              <a:t>Image support</a:t>
            </a:r>
          </a:p>
          <a:p>
            <a:r>
              <a:rPr lang="en-US" dirty="0"/>
              <a:t>Sorting the feed by newest post</a:t>
            </a:r>
          </a:p>
        </p:txBody>
      </p:sp>
    </p:spTree>
    <p:extLst>
      <p:ext uri="{BB962C8B-B14F-4D97-AF65-F5344CB8AC3E}">
        <p14:creationId xmlns:p14="http://schemas.microsoft.com/office/powerpoint/2010/main" val="1248147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263</Words>
  <Application>Microsoft Office PowerPoint</Application>
  <PresentationFormat>On-screen Show (4:3)</PresentationFormat>
  <Paragraphs>72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</vt:lpstr>
      <vt:lpstr>Welcome To Pet Pose</vt:lpstr>
      <vt:lpstr>Pet Pose Overall Beginning Concept</vt:lpstr>
      <vt:lpstr>Pet Pose Motivation</vt:lpstr>
      <vt:lpstr>Design Process</vt:lpstr>
      <vt:lpstr>PowerPoint Presentation</vt:lpstr>
      <vt:lpstr>Project Plan</vt:lpstr>
      <vt:lpstr>Technology used and how it works </vt:lpstr>
      <vt:lpstr>APP DEMO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Pet Pose</dc:title>
  <dc:creator>Owner</dc:creator>
  <cp:lastModifiedBy>Owner</cp:lastModifiedBy>
  <cp:revision>3</cp:revision>
  <dcterms:created xsi:type="dcterms:W3CDTF">2020-03-28T15:07:15Z</dcterms:created>
  <dcterms:modified xsi:type="dcterms:W3CDTF">2020-03-28T15:27:10Z</dcterms:modified>
</cp:coreProperties>
</file>