
<file path=[Content_Types].xml><?xml version="1.0" encoding="utf-8"?>
<Types xmlns="http://schemas.openxmlformats.org/package/2006/content-types">
  <Default Extension="jpeg" ContentType="image/jpeg"/>
  <Default Extension="jpg&amp;ehk=aqQfaCL6LA1IhpZjBE4Gzg&amp;r=0&amp;pid=OfficeInsert" ContentType="image/jpeg"/>
  <Default Extension="JPG&amp;ehk=LfAAup9Ma9lOh1uWjjGAeQ&amp;r=0&amp;pid=OfficeInsert"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9" r:id="rId2"/>
    <p:sldId id="267" r:id="rId3"/>
    <p:sldId id="270" r:id="rId4"/>
    <p:sldId id="258" r:id="rId5"/>
    <p:sldId id="268" r:id="rId6"/>
    <p:sldId id="269" r:id="rId7"/>
    <p:sldId id="257" r:id="rId8"/>
    <p:sldId id="260" r:id="rId9"/>
    <p:sldId id="272" r:id="rId10"/>
    <p:sldId id="271" r:id="rId11"/>
    <p:sldId id="261" r:id="rId12"/>
    <p:sldId id="274" r:id="rId13"/>
    <p:sldId id="263" r:id="rId14"/>
    <p:sldId id="264" r:id="rId15"/>
    <p:sldId id="265" r:id="rId16"/>
    <p:sldId id="275" r:id="rId17"/>
    <p:sldId id="276" r:id="rId18"/>
    <p:sldId id="278"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838"/>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583CBE-9CCD-48A9-9186-39DB3A796354}" v="122" dt="2024-02-08T06:53:24.7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189" autoAdjust="0"/>
  </p:normalViewPr>
  <p:slideViewPr>
    <p:cSldViewPr snapToGrid="0">
      <p:cViewPr varScale="1">
        <p:scale>
          <a:sx n="68" d="100"/>
          <a:sy n="68" d="100"/>
        </p:scale>
        <p:origin x="1262"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ica Ricks" userId="0490f4fba56e256d" providerId="LiveId" clId="{7ABF1419-CD27-4A5C-8858-89463FC83654}"/>
    <pc:docChg chg="undo custSel modSld">
      <pc:chgData name="Jessica Ricks" userId="0490f4fba56e256d" providerId="LiveId" clId="{7ABF1419-CD27-4A5C-8858-89463FC83654}" dt="2024-02-08T05:44:39.056" v="401" actId="20577"/>
      <pc:docMkLst>
        <pc:docMk/>
      </pc:docMkLst>
      <pc:sldChg chg="addSp modSp mod">
        <pc:chgData name="Jessica Ricks" userId="0490f4fba56e256d" providerId="LiveId" clId="{7ABF1419-CD27-4A5C-8858-89463FC83654}" dt="2024-02-08T05:38:33.207" v="325" actId="6559"/>
        <pc:sldMkLst>
          <pc:docMk/>
          <pc:sldMk cId="4098551929" sldId="257"/>
        </pc:sldMkLst>
        <pc:spChg chg="add mod">
          <ac:chgData name="Jessica Ricks" userId="0490f4fba56e256d" providerId="LiveId" clId="{7ABF1419-CD27-4A5C-8858-89463FC83654}" dt="2024-02-08T05:38:33.207" v="325" actId="6559"/>
          <ac:spMkLst>
            <pc:docMk/>
            <pc:sldMk cId="4098551929" sldId="257"/>
            <ac:spMk id="2" creationId="{A7D965CE-9F34-B421-274C-41F8546922D4}"/>
          </ac:spMkLst>
        </pc:spChg>
      </pc:sldChg>
      <pc:sldChg chg="addSp modSp mod">
        <pc:chgData name="Jessica Ricks" userId="0490f4fba56e256d" providerId="LiveId" clId="{7ABF1419-CD27-4A5C-8858-89463FC83654}" dt="2024-02-08T05:32:20.628" v="51" actId="6559"/>
        <pc:sldMkLst>
          <pc:docMk/>
          <pc:sldMk cId="2475876616" sldId="258"/>
        </pc:sldMkLst>
        <pc:spChg chg="add mod">
          <ac:chgData name="Jessica Ricks" userId="0490f4fba56e256d" providerId="LiveId" clId="{7ABF1419-CD27-4A5C-8858-89463FC83654}" dt="2024-02-08T05:32:20.628" v="51" actId="6559"/>
          <ac:spMkLst>
            <pc:docMk/>
            <pc:sldMk cId="2475876616" sldId="258"/>
            <ac:spMk id="5" creationId="{0671EC58-1B6F-123B-8E7D-4D445187270E}"/>
          </ac:spMkLst>
        </pc:spChg>
      </pc:sldChg>
      <pc:sldChg chg="addSp modSp mod">
        <pc:chgData name="Jessica Ricks" userId="0490f4fba56e256d" providerId="LiveId" clId="{7ABF1419-CD27-4A5C-8858-89463FC83654}" dt="2024-02-08T05:40:53.395" v="360" actId="20577"/>
        <pc:sldMkLst>
          <pc:docMk/>
          <pc:sldMk cId="2384536817" sldId="264"/>
        </pc:sldMkLst>
        <pc:spChg chg="add mod">
          <ac:chgData name="Jessica Ricks" userId="0490f4fba56e256d" providerId="LiveId" clId="{7ABF1419-CD27-4A5C-8858-89463FC83654}" dt="2024-02-08T05:40:42.665" v="348" actId="1076"/>
          <ac:spMkLst>
            <pc:docMk/>
            <pc:sldMk cId="2384536817" sldId="264"/>
            <ac:spMk id="2" creationId="{47E1DA8F-115D-D6C4-0141-D42FB03FA499}"/>
          </ac:spMkLst>
        </pc:spChg>
        <pc:spChg chg="add mod">
          <ac:chgData name="Jessica Ricks" userId="0490f4fba56e256d" providerId="LiveId" clId="{7ABF1419-CD27-4A5C-8858-89463FC83654}" dt="2024-02-08T05:40:53.395" v="360" actId="20577"/>
          <ac:spMkLst>
            <pc:docMk/>
            <pc:sldMk cId="2384536817" sldId="264"/>
            <ac:spMk id="5" creationId="{E83646BF-8C22-0E14-4C99-7B43F673A3F9}"/>
          </ac:spMkLst>
        </pc:spChg>
      </pc:sldChg>
      <pc:sldChg chg="modSp mod">
        <pc:chgData name="Jessica Ricks" userId="0490f4fba56e256d" providerId="LiveId" clId="{7ABF1419-CD27-4A5C-8858-89463FC83654}" dt="2024-02-08T05:43:54.159" v="392" actId="20577"/>
        <pc:sldMkLst>
          <pc:docMk/>
          <pc:sldMk cId="3179734217" sldId="265"/>
        </pc:sldMkLst>
        <pc:spChg chg="mod">
          <ac:chgData name="Jessica Ricks" userId="0490f4fba56e256d" providerId="LiveId" clId="{7ABF1419-CD27-4A5C-8858-89463FC83654}" dt="2024-02-08T05:43:54.159" v="392" actId="20577"/>
          <ac:spMkLst>
            <pc:docMk/>
            <pc:sldMk cId="3179734217" sldId="265"/>
            <ac:spMk id="8" creationId="{4ECE1435-D07B-4A13-8D97-6EA1DD7BB690}"/>
          </ac:spMkLst>
        </pc:spChg>
        <pc:spChg chg="mod">
          <ac:chgData name="Jessica Ricks" userId="0490f4fba56e256d" providerId="LiveId" clId="{7ABF1419-CD27-4A5C-8858-89463FC83654}" dt="2024-02-08T05:41:52.233" v="373" actId="20577"/>
          <ac:spMkLst>
            <pc:docMk/>
            <pc:sldMk cId="3179734217" sldId="265"/>
            <ac:spMk id="9" creationId="{85B33797-7BFF-4755-A5EC-F24AD043F9AC}"/>
          </ac:spMkLst>
        </pc:spChg>
        <pc:spChg chg="mod">
          <ac:chgData name="Jessica Ricks" userId="0490f4fba56e256d" providerId="LiveId" clId="{7ABF1419-CD27-4A5C-8858-89463FC83654}" dt="2024-02-08T05:41:45.311" v="367" actId="20577"/>
          <ac:spMkLst>
            <pc:docMk/>
            <pc:sldMk cId="3179734217" sldId="265"/>
            <ac:spMk id="12" creationId="{464AAC17-0F56-46EB-B776-0B73B5A71252}"/>
          </ac:spMkLst>
        </pc:spChg>
      </pc:sldChg>
      <pc:sldChg chg="addSp delSp modSp mod">
        <pc:chgData name="Jessica Ricks" userId="0490f4fba56e256d" providerId="LiveId" clId="{7ABF1419-CD27-4A5C-8858-89463FC83654}" dt="2024-02-08T05:35:34.358" v="161" actId="1076"/>
        <pc:sldMkLst>
          <pc:docMk/>
          <pc:sldMk cId="916919175" sldId="268"/>
        </pc:sldMkLst>
        <pc:spChg chg="add mod">
          <ac:chgData name="Jessica Ricks" userId="0490f4fba56e256d" providerId="LiveId" clId="{7ABF1419-CD27-4A5C-8858-89463FC83654}" dt="2024-02-08T05:33:02.298" v="83" actId="20577"/>
          <ac:spMkLst>
            <pc:docMk/>
            <pc:sldMk cId="916919175" sldId="268"/>
            <ac:spMk id="2" creationId="{9E51B17C-9835-752B-8693-27FA59EB1CC3}"/>
          </ac:spMkLst>
        </pc:spChg>
        <pc:spChg chg="mod">
          <ac:chgData name="Jessica Ricks" userId="0490f4fba56e256d" providerId="LiveId" clId="{7ABF1419-CD27-4A5C-8858-89463FC83654}" dt="2024-02-08T05:32:33.216" v="52" actId="1076"/>
          <ac:spMkLst>
            <pc:docMk/>
            <pc:sldMk cId="916919175" sldId="268"/>
            <ac:spMk id="5" creationId="{4B2D345F-D7C5-4252-B5F4-45CE838E7396}"/>
          </ac:spMkLst>
        </pc:spChg>
        <pc:spChg chg="add mod">
          <ac:chgData name="Jessica Ricks" userId="0490f4fba56e256d" providerId="LiveId" clId="{7ABF1419-CD27-4A5C-8858-89463FC83654}" dt="2024-02-08T05:33:12.452" v="98" actId="20577"/>
          <ac:spMkLst>
            <pc:docMk/>
            <pc:sldMk cId="916919175" sldId="268"/>
            <ac:spMk id="6" creationId="{4EAF643C-0748-0346-EB0A-4B179458F3C4}"/>
          </ac:spMkLst>
        </pc:spChg>
        <pc:spChg chg="add mod">
          <ac:chgData name="Jessica Ricks" userId="0490f4fba56e256d" providerId="LiveId" clId="{7ABF1419-CD27-4A5C-8858-89463FC83654}" dt="2024-02-08T05:35:34.358" v="161" actId="1076"/>
          <ac:spMkLst>
            <pc:docMk/>
            <pc:sldMk cId="916919175" sldId="268"/>
            <ac:spMk id="7" creationId="{341A57A4-18DE-22F3-6F38-EC3A3E94CD13}"/>
          </ac:spMkLst>
        </pc:spChg>
        <pc:spChg chg="add del mod">
          <ac:chgData name="Jessica Ricks" userId="0490f4fba56e256d" providerId="LiveId" clId="{7ABF1419-CD27-4A5C-8858-89463FC83654}" dt="2024-02-08T05:34:50.316" v="135" actId="478"/>
          <ac:spMkLst>
            <pc:docMk/>
            <pc:sldMk cId="916919175" sldId="268"/>
            <ac:spMk id="8" creationId="{09DD960E-57A2-9176-783C-EE76A86A2B0B}"/>
          </ac:spMkLst>
        </pc:spChg>
        <pc:picChg chg="mod">
          <ac:chgData name="Jessica Ricks" userId="0490f4fba56e256d" providerId="LiveId" clId="{7ABF1419-CD27-4A5C-8858-89463FC83654}" dt="2024-02-08T05:32:33.216" v="52" actId="1076"/>
          <ac:picMkLst>
            <pc:docMk/>
            <pc:sldMk cId="916919175" sldId="268"/>
            <ac:picMk id="3" creationId="{F55FE204-C88F-4AF9-B1F2-D09ADF6213B5}"/>
          </ac:picMkLst>
        </pc:picChg>
        <pc:picChg chg="mod">
          <ac:chgData name="Jessica Ricks" userId="0490f4fba56e256d" providerId="LiveId" clId="{7ABF1419-CD27-4A5C-8858-89463FC83654}" dt="2024-02-08T05:32:37.547" v="53" actId="1076"/>
          <ac:picMkLst>
            <pc:docMk/>
            <pc:sldMk cId="916919175" sldId="268"/>
            <ac:picMk id="4" creationId="{3D31F82A-13C1-42AE-8ADA-2BE1B8C4F913}"/>
          </ac:picMkLst>
        </pc:picChg>
      </pc:sldChg>
      <pc:sldChg chg="addSp modSp mod">
        <pc:chgData name="Jessica Ricks" userId="0490f4fba56e256d" providerId="LiveId" clId="{7ABF1419-CD27-4A5C-8858-89463FC83654}" dt="2024-02-08T05:37:15.313" v="240" actId="1076"/>
        <pc:sldMkLst>
          <pc:docMk/>
          <pc:sldMk cId="2068817137" sldId="269"/>
        </pc:sldMkLst>
        <pc:spChg chg="add mod">
          <ac:chgData name="Jessica Ricks" userId="0490f4fba56e256d" providerId="LiveId" clId="{7ABF1419-CD27-4A5C-8858-89463FC83654}" dt="2024-02-08T05:37:15.313" v="240" actId="1076"/>
          <ac:spMkLst>
            <pc:docMk/>
            <pc:sldMk cId="2068817137" sldId="269"/>
            <ac:spMk id="2" creationId="{70713FA9-1B0E-F65E-451B-4B429F8E99E0}"/>
          </ac:spMkLst>
        </pc:spChg>
      </pc:sldChg>
      <pc:sldChg chg="modSp mod">
        <pc:chgData name="Jessica Ricks" userId="0490f4fba56e256d" providerId="LiveId" clId="{7ABF1419-CD27-4A5C-8858-89463FC83654}" dt="2024-02-08T05:44:39.056" v="401" actId="20577"/>
        <pc:sldMkLst>
          <pc:docMk/>
          <pc:sldMk cId="1962644860" sldId="276"/>
        </pc:sldMkLst>
        <pc:spChg chg="mod">
          <ac:chgData name="Jessica Ricks" userId="0490f4fba56e256d" providerId="LiveId" clId="{7ABF1419-CD27-4A5C-8858-89463FC83654}" dt="2024-02-08T05:44:39.056" v="401" actId="20577"/>
          <ac:spMkLst>
            <pc:docMk/>
            <pc:sldMk cId="1962644860" sldId="276"/>
            <ac:spMk id="4" creationId="{482EE43D-46DA-4232-BE05-383CCE646DC4}"/>
          </ac:spMkLst>
        </pc:spChg>
      </pc:sldChg>
      <pc:sldChg chg="delSp mod">
        <pc:chgData name="Jessica Ricks" userId="0490f4fba56e256d" providerId="LiveId" clId="{7ABF1419-CD27-4A5C-8858-89463FC83654}" dt="2024-02-08T05:30:07.254" v="0" actId="478"/>
        <pc:sldMkLst>
          <pc:docMk/>
          <pc:sldMk cId="513399631" sldId="279"/>
        </pc:sldMkLst>
        <pc:spChg chg="del">
          <ac:chgData name="Jessica Ricks" userId="0490f4fba56e256d" providerId="LiveId" clId="{7ABF1419-CD27-4A5C-8858-89463FC83654}" dt="2024-02-08T05:30:07.254" v="0" actId="478"/>
          <ac:spMkLst>
            <pc:docMk/>
            <pc:sldMk cId="513399631" sldId="279"/>
            <ac:spMk id="6" creationId="{6E1A6AF1-7C4B-43A4-B91F-C54D0592DBC5}"/>
          </ac:spMkLst>
        </pc:spChg>
      </pc:sldChg>
    </pc:docChg>
  </pc:docChgLst>
  <pc:docChgLst>
    <pc:chgData name="Jessica Ricks" userId="0490f4fba56e256d" providerId="LiveId" clId="{12583CBE-9CCD-48A9-9186-39DB3A796354}"/>
    <pc:docChg chg="undo custSel modSld">
      <pc:chgData name="Jessica Ricks" userId="0490f4fba56e256d" providerId="LiveId" clId="{12583CBE-9CCD-48A9-9186-39DB3A796354}" dt="2024-02-13T03:40:00.051" v="547" actId="1076"/>
      <pc:docMkLst>
        <pc:docMk/>
      </pc:docMkLst>
      <pc:sldChg chg="modSp mod">
        <pc:chgData name="Jessica Ricks" userId="0490f4fba56e256d" providerId="LiveId" clId="{12583CBE-9CCD-48A9-9186-39DB3A796354}" dt="2024-02-08T06:52:47.758" v="234" actId="962"/>
        <pc:sldMkLst>
          <pc:docMk/>
          <pc:sldMk cId="4098551929" sldId="257"/>
        </pc:sldMkLst>
        <pc:spChg chg="mod">
          <ac:chgData name="Jessica Ricks" userId="0490f4fba56e256d" providerId="LiveId" clId="{12583CBE-9CCD-48A9-9186-39DB3A796354}" dt="2024-02-08T06:52:46.144" v="233" actId="962"/>
          <ac:spMkLst>
            <pc:docMk/>
            <pc:sldMk cId="4098551929" sldId="257"/>
            <ac:spMk id="8" creationId="{DB8B70FF-B4B3-4CDD-95FB-7F28335D326E}"/>
          </ac:spMkLst>
        </pc:spChg>
        <pc:spChg chg="mod">
          <ac:chgData name="Jessica Ricks" userId="0490f4fba56e256d" providerId="LiveId" clId="{12583CBE-9CCD-48A9-9186-39DB3A796354}" dt="2024-02-08T06:52:47.758" v="234" actId="962"/>
          <ac:spMkLst>
            <pc:docMk/>
            <pc:sldMk cId="4098551929" sldId="257"/>
            <ac:spMk id="22" creationId="{35CAA934-910E-43C9-AFED-9A6624082EBF}"/>
          </ac:spMkLst>
        </pc:spChg>
      </pc:sldChg>
      <pc:sldChg chg="modSp mod">
        <pc:chgData name="Jessica Ricks" userId="0490f4fba56e256d" providerId="LiveId" clId="{12583CBE-9CCD-48A9-9186-39DB3A796354}" dt="2024-02-08T06:39:49.698" v="189" actId="20577"/>
        <pc:sldMkLst>
          <pc:docMk/>
          <pc:sldMk cId="2475876616" sldId="258"/>
        </pc:sldMkLst>
        <pc:spChg chg="mod">
          <ac:chgData name="Jessica Ricks" userId="0490f4fba56e256d" providerId="LiveId" clId="{12583CBE-9CCD-48A9-9186-39DB3A796354}" dt="2024-02-08T06:39:49.698" v="189" actId="20577"/>
          <ac:spMkLst>
            <pc:docMk/>
            <pc:sldMk cId="2475876616" sldId="258"/>
            <ac:spMk id="5" creationId="{0671EC58-1B6F-123B-8E7D-4D445187270E}"/>
          </ac:spMkLst>
        </pc:spChg>
      </pc:sldChg>
      <pc:sldChg chg="modSp mod">
        <pc:chgData name="Jessica Ricks" userId="0490f4fba56e256d" providerId="LiveId" clId="{12583CBE-9CCD-48A9-9186-39DB3A796354}" dt="2024-02-08T06:52:54.512" v="237" actId="962"/>
        <pc:sldMkLst>
          <pc:docMk/>
          <pc:sldMk cId="1975412304" sldId="260"/>
        </pc:sldMkLst>
        <pc:spChg chg="mod">
          <ac:chgData name="Jessica Ricks" userId="0490f4fba56e256d" providerId="LiveId" clId="{12583CBE-9CCD-48A9-9186-39DB3A796354}" dt="2024-02-08T06:52:51.116" v="235" actId="962"/>
          <ac:spMkLst>
            <pc:docMk/>
            <pc:sldMk cId="1975412304" sldId="260"/>
            <ac:spMk id="6" creationId="{6D905CB5-3799-4A84-BFCA-A92262623B37}"/>
          </ac:spMkLst>
        </pc:spChg>
        <pc:spChg chg="mod">
          <ac:chgData name="Jessica Ricks" userId="0490f4fba56e256d" providerId="LiveId" clId="{12583CBE-9CCD-48A9-9186-39DB3A796354}" dt="2024-02-08T06:52:52.857" v="236" actId="962"/>
          <ac:spMkLst>
            <pc:docMk/>
            <pc:sldMk cId="1975412304" sldId="260"/>
            <ac:spMk id="7" creationId="{4FF87671-2CD2-4EF9-9AC9-F8E914162808}"/>
          </ac:spMkLst>
        </pc:spChg>
        <pc:spChg chg="mod">
          <ac:chgData name="Jessica Ricks" userId="0490f4fba56e256d" providerId="LiveId" clId="{12583CBE-9CCD-48A9-9186-39DB3A796354}" dt="2024-02-08T06:52:54.512" v="237" actId="962"/>
          <ac:spMkLst>
            <pc:docMk/>
            <pc:sldMk cId="1975412304" sldId="260"/>
            <ac:spMk id="11" creationId="{2F4520BE-2380-47F5-9E12-6CAE4AB044CA}"/>
          </ac:spMkLst>
        </pc:spChg>
      </pc:sldChg>
      <pc:sldChg chg="modSp">
        <pc:chgData name="Jessica Ricks" userId="0490f4fba56e256d" providerId="LiveId" clId="{12583CBE-9CCD-48A9-9186-39DB3A796354}" dt="2024-02-08T06:53:24.763" v="347" actId="962"/>
        <pc:sldMkLst>
          <pc:docMk/>
          <pc:sldMk cId="1033809358" sldId="261"/>
        </pc:sldMkLst>
        <pc:graphicFrameChg chg="mod">
          <ac:chgData name="Jessica Ricks" userId="0490f4fba56e256d" providerId="LiveId" clId="{12583CBE-9CCD-48A9-9186-39DB3A796354}" dt="2024-02-08T06:53:24.763" v="347" actId="962"/>
          <ac:graphicFrameMkLst>
            <pc:docMk/>
            <pc:sldMk cId="1033809358" sldId="261"/>
            <ac:graphicFrameMk id="4" creationId="{78BF3338-23B5-4776-9793-3C9C4B1C1439}"/>
          </ac:graphicFrameMkLst>
        </pc:graphicFrameChg>
      </pc:sldChg>
      <pc:sldChg chg="modSp mod">
        <pc:chgData name="Jessica Ricks" userId="0490f4fba56e256d" providerId="LiveId" clId="{12583CBE-9CCD-48A9-9186-39DB3A796354}" dt="2024-02-08T06:53:37.827" v="353" actId="962"/>
        <pc:sldMkLst>
          <pc:docMk/>
          <pc:sldMk cId="3443117565" sldId="263"/>
        </pc:sldMkLst>
        <pc:spChg chg="mod">
          <ac:chgData name="Jessica Ricks" userId="0490f4fba56e256d" providerId="LiveId" clId="{12583CBE-9CCD-48A9-9186-39DB3A796354}" dt="2024-02-08T06:53:34.794" v="351" actId="962"/>
          <ac:spMkLst>
            <pc:docMk/>
            <pc:sldMk cId="3443117565" sldId="263"/>
            <ac:spMk id="8" creationId="{BF810C56-DF28-484B-B735-8D4A0FF113BF}"/>
          </ac:spMkLst>
        </pc:spChg>
        <pc:spChg chg="mod">
          <ac:chgData name="Jessica Ricks" userId="0490f4fba56e256d" providerId="LiveId" clId="{12583CBE-9CCD-48A9-9186-39DB3A796354}" dt="2024-02-08T06:53:36.323" v="352" actId="962"/>
          <ac:spMkLst>
            <pc:docMk/>
            <pc:sldMk cId="3443117565" sldId="263"/>
            <ac:spMk id="14" creationId="{94C77FD8-EBBF-450B-B7CD-C99ADFB6E993}"/>
          </ac:spMkLst>
        </pc:spChg>
        <pc:spChg chg="mod">
          <ac:chgData name="Jessica Ricks" userId="0490f4fba56e256d" providerId="LiveId" clId="{12583CBE-9CCD-48A9-9186-39DB3A796354}" dt="2024-02-08T06:53:37.827" v="353" actId="962"/>
          <ac:spMkLst>
            <pc:docMk/>
            <pc:sldMk cId="3443117565" sldId="263"/>
            <ac:spMk id="17" creationId="{2640CC38-83D2-46C1-B14A-BB0AB8E9DBF9}"/>
          </ac:spMkLst>
        </pc:spChg>
      </pc:sldChg>
      <pc:sldChg chg="modSp mod">
        <pc:chgData name="Jessica Ricks" userId="0490f4fba56e256d" providerId="LiveId" clId="{12583CBE-9CCD-48A9-9186-39DB3A796354}" dt="2024-02-08T06:53:43.402" v="355" actId="962"/>
        <pc:sldMkLst>
          <pc:docMk/>
          <pc:sldMk cId="2384536817" sldId="264"/>
        </pc:sldMkLst>
        <pc:spChg chg="mod">
          <ac:chgData name="Jessica Ricks" userId="0490f4fba56e256d" providerId="LiveId" clId="{12583CBE-9CCD-48A9-9186-39DB3A796354}" dt="2024-02-08T06:53:41.017" v="354" actId="962"/>
          <ac:spMkLst>
            <pc:docMk/>
            <pc:sldMk cId="2384536817" sldId="264"/>
            <ac:spMk id="6" creationId="{AB2489B4-C02A-4B76-9D97-92815883B76C}"/>
          </ac:spMkLst>
        </pc:spChg>
        <pc:spChg chg="mod">
          <ac:chgData name="Jessica Ricks" userId="0490f4fba56e256d" providerId="LiveId" clId="{12583CBE-9CCD-48A9-9186-39DB3A796354}" dt="2024-02-08T06:53:43.402" v="355" actId="962"/>
          <ac:spMkLst>
            <pc:docMk/>
            <pc:sldMk cId="2384536817" sldId="264"/>
            <ac:spMk id="7" creationId="{2CFC08E3-97CE-4F1D-A241-772B68560239}"/>
          </ac:spMkLst>
        </pc:spChg>
      </pc:sldChg>
      <pc:sldChg chg="modSp mod">
        <pc:chgData name="Jessica Ricks" userId="0490f4fba56e256d" providerId="LiveId" clId="{12583CBE-9CCD-48A9-9186-39DB3A796354}" dt="2024-02-08T06:55:37.959" v="538" actId="13244"/>
        <pc:sldMkLst>
          <pc:docMk/>
          <pc:sldMk cId="3179734217" sldId="265"/>
        </pc:sldMkLst>
        <pc:grpChg chg="mod">
          <ac:chgData name="Jessica Ricks" userId="0490f4fba56e256d" providerId="LiveId" clId="{12583CBE-9CCD-48A9-9186-39DB3A796354}" dt="2024-02-08T06:55:07.439" v="503" actId="962"/>
          <ac:grpSpMkLst>
            <pc:docMk/>
            <pc:sldMk cId="3179734217" sldId="265"/>
            <ac:grpSpMk id="5" creationId="{D82E720A-B116-419B-8479-49CA3C01B92B}"/>
          </ac:grpSpMkLst>
        </pc:grpChg>
        <pc:grpChg chg="mod">
          <ac:chgData name="Jessica Ricks" userId="0490f4fba56e256d" providerId="LiveId" clId="{12583CBE-9CCD-48A9-9186-39DB3A796354}" dt="2024-02-08T06:54:59.228" v="471" actId="962"/>
          <ac:grpSpMkLst>
            <pc:docMk/>
            <pc:sldMk cId="3179734217" sldId="265"/>
            <ac:grpSpMk id="6" creationId="{7A3C312B-CD57-4B7B-94FD-61AEE248A548}"/>
          </ac:grpSpMkLst>
        </pc:grpChg>
        <pc:grpChg chg="mod">
          <ac:chgData name="Jessica Ricks" userId="0490f4fba56e256d" providerId="LiveId" clId="{12583CBE-9CCD-48A9-9186-39DB3A796354}" dt="2024-02-08T06:54:49.060" v="435" actId="962"/>
          <ac:grpSpMkLst>
            <pc:docMk/>
            <pc:sldMk cId="3179734217" sldId="265"/>
            <ac:grpSpMk id="24" creationId="{DDC49D31-0E50-4D21-A5B9-6D1DF034E03B}"/>
          </ac:grpSpMkLst>
        </pc:grpChg>
        <pc:grpChg chg="mod ord">
          <ac:chgData name="Jessica Ricks" userId="0490f4fba56e256d" providerId="LiveId" clId="{12583CBE-9CCD-48A9-9186-39DB3A796354}" dt="2024-02-08T06:55:37.959" v="538" actId="13244"/>
          <ac:grpSpMkLst>
            <pc:docMk/>
            <pc:sldMk cId="3179734217" sldId="265"/>
            <ac:grpSpMk id="25" creationId="{85AE4A0C-4A60-4195-88B8-38E964E23610}"/>
          </ac:grpSpMkLst>
        </pc:grpChg>
      </pc:sldChg>
      <pc:sldChg chg="modSp mod setBg">
        <pc:chgData name="Jessica Ricks" userId="0490f4fba56e256d" providerId="LiveId" clId="{12583CBE-9CCD-48A9-9186-39DB3A796354}" dt="2024-02-08T06:47:00.135" v="214"/>
        <pc:sldMkLst>
          <pc:docMk/>
          <pc:sldMk cId="4261953717" sldId="267"/>
        </pc:sldMkLst>
        <pc:spChg chg="mod">
          <ac:chgData name="Jessica Ricks" userId="0490f4fba56e256d" providerId="LiveId" clId="{12583CBE-9CCD-48A9-9186-39DB3A796354}" dt="2024-02-08T06:29:51.536" v="154" actId="1076"/>
          <ac:spMkLst>
            <pc:docMk/>
            <pc:sldMk cId="4261953717" sldId="267"/>
            <ac:spMk id="4" creationId="{534DB895-6591-43C8-97CE-2C3A8B44E142}"/>
          </ac:spMkLst>
        </pc:spChg>
        <pc:spChg chg="mod">
          <ac:chgData name="Jessica Ricks" userId="0490f4fba56e256d" providerId="LiveId" clId="{12583CBE-9CCD-48A9-9186-39DB3A796354}" dt="2024-02-08T06:46:54.203" v="213" actId="207"/>
          <ac:spMkLst>
            <pc:docMk/>
            <pc:sldMk cId="4261953717" sldId="267"/>
            <ac:spMk id="5" creationId="{28BC545D-FDFE-4910-B596-605015DECDDA}"/>
          </ac:spMkLst>
        </pc:spChg>
        <pc:picChg chg="mod">
          <ac:chgData name="Jessica Ricks" userId="0490f4fba56e256d" providerId="LiveId" clId="{12583CBE-9CCD-48A9-9186-39DB3A796354}" dt="2024-02-08T06:30:47.511" v="155" actId="14861"/>
          <ac:picMkLst>
            <pc:docMk/>
            <pc:sldMk cId="4261953717" sldId="267"/>
            <ac:picMk id="7" creationId="{A48BA313-987D-482D-8584-10CCE5ECC8F9}"/>
          </ac:picMkLst>
        </pc:picChg>
      </pc:sldChg>
      <pc:sldChg chg="modSp mod">
        <pc:chgData name="Jessica Ricks" userId="0490f4fba56e256d" providerId="LiveId" clId="{12583CBE-9CCD-48A9-9186-39DB3A796354}" dt="2024-02-08T06:52:35.850" v="232" actId="962"/>
        <pc:sldMkLst>
          <pc:docMk/>
          <pc:sldMk cId="564155159" sldId="270"/>
        </pc:sldMkLst>
        <pc:spChg chg="mod">
          <ac:chgData name="Jessica Ricks" userId="0490f4fba56e256d" providerId="LiveId" clId="{12583CBE-9CCD-48A9-9186-39DB3A796354}" dt="2024-02-08T06:52:02.642" v="217" actId="962"/>
          <ac:spMkLst>
            <pc:docMk/>
            <pc:sldMk cId="564155159" sldId="270"/>
            <ac:spMk id="8" creationId="{DB8B70FF-B4B3-4CDD-95FB-7F28335D326E}"/>
          </ac:spMkLst>
        </pc:spChg>
        <pc:spChg chg="mod">
          <ac:chgData name="Jessica Ricks" userId="0490f4fba56e256d" providerId="LiveId" clId="{12583CBE-9CCD-48A9-9186-39DB3A796354}" dt="2024-02-08T06:52:04.986" v="218" actId="962"/>
          <ac:spMkLst>
            <pc:docMk/>
            <pc:sldMk cId="564155159" sldId="270"/>
            <ac:spMk id="22" creationId="{35CAA934-910E-43C9-AFED-9A6624082EBF}"/>
          </ac:spMkLst>
        </pc:spChg>
        <pc:spChg chg="mod">
          <ac:chgData name="Jessica Ricks" userId="0490f4fba56e256d" providerId="LiveId" clId="{12583CBE-9CCD-48A9-9186-39DB3A796354}" dt="2024-02-08T06:52:08.361" v="219" actId="962"/>
          <ac:spMkLst>
            <pc:docMk/>
            <pc:sldMk cId="564155159" sldId="270"/>
            <ac:spMk id="24" creationId="{D184595D-A985-460C-A3D0-9AE9CCB5B3AB}"/>
          </ac:spMkLst>
        </pc:spChg>
        <pc:spChg chg="mod">
          <ac:chgData name="Jessica Ricks" userId="0490f4fba56e256d" providerId="LiveId" clId="{12583CBE-9CCD-48A9-9186-39DB3A796354}" dt="2024-02-08T06:52:11.003" v="220" actId="962"/>
          <ac:spMkLst>
            <pc:docMk/>
            <pc:sldMk cId="564155159" sldId="270"/>
            <ac:spMk id="26" creationId="{943452F2-EAB8-4153-9025-72F2162E8571}"/>
          </ac:spMkLst>
        </pc:spChg>
        <pc:spChg chg="mod">
          <ac:chgData name="Jessica Ricks" userId="0490f4fba56e256d" providerId="LiveId" clId="{12583CBE-9CCD-48A9-9186-39DB3A796354}" dt="2024-02-08T06:52:35.850" v="232" actId="962"/>
          <ac:spMkLst>
            <pc:docMk/>
            <pc:sldMk cId="564155159" sldId="270"/>
            <ac:spMk id="31" creationId="{EE247266-C3CC-43ED-859B-D6C8089B4809}"/>
          </ac:spMkLst>
        </pc:spChg>
      </pc:sldChg>
      <pc:sldChg chg="delSp modSp mod setBg delDesignElem chgLayout">
        <pc:chgData name="Jessica Ricks" userId="0490f4fba56e256d" providerId="LiveId" clId="{12583CBE-9CCD-48A9-9186-39DB3A796354}" dt="2024-02-08T06:34:46.274" v="173" actId="207"/>
        <pc:sldMkLst>
          <pc:docMk/>
          <pc:sldMk cId="4121540916" sldId="271"/>
        </pc:sldMkLst>
        <pc:spChg chg="mod">
          <ac:chgData name="Jessica Ricks" userId="0490f4fba56e256d" providerId="LiveId" clId="{12583CBE-9CCD-48A9-9186-39DB3A796354}" dt="2024-02-08T06:33:43.427" v="170" actId="207"/>
          <ac:spMkLst>
            <pc:docMk/>
            <pc:sldMk cId="4121540916" sldId="271"/>
            <ac:spMk id="7" creationId="{3A518F12-9EF0-4B44-AB6F-912B4D4D7520}"/>
          </ac:spMkLst>
        </pc:spChg>
        <pc:spChg chg="mod">
          <ac:chgData name="Jessica Ricks" userId="0490f4fba56e256d" providerId="LiveId" clId="{12583CBE-9CCD-48A9-9186-39DB3A796354}" dt="2024-02-08T06:34:46.274" v="173" actId="207"/>
          <ac:spMkLst>
            <pc:docMk/>
            <pc:sldMk cId="4121540916" sldId="271"/>
            <ac:spMk id="8" creationId="{4B615DFC-B239-4404-A270-709CD07492DA}"/>
          </ac:spMkLst>
        </pc:spChg>
        <pc:picChg chg="mod">
          <ac:chgData name="Jessica Ricks" userId="0490f4fba56e256d" providerId="LiveId" clId="{12583CBE-9CCD-48A9-9186-39DB3A796354}" dt="2024-02-08T06:33:55.041" v="172" actId="14100"/>
          <ac:picMkLst>
            <pc:docMk/>
            <pc:sldMk cId="4121540916" sldId="271"/>
            <ac:picMk id="4" creationId="{B4468F69-3157-4F6D-AFA6-FEAE3C376655}"/>
          </ac:picMkLst>
        </pc:picChg>
        <pc:picChg chg="del">
          <ac:chgData name="Jessica Ricks" userId="0490f4fba56e256d" providerId="LiveId" clId="{12583CBE-9CCD-48A9-9186-39DB3A796354}" dt="2024-02-08T06:33:34.836" v="169" actId="700"/>
          <ac:picMkLst>
            <pc:docMk/>
            <pc:sldMk cId="4121540916" sldId="271"/>
            <ac:picMk id="10" creationId="{C378A39E-7C31-46DC-BF58-1048E7CF392E}"/>
          </ac:picMkLst>
        </pc:picChg>
      </pc:sldChg>
      <pc:sldChg chg="mod modShow">
        <pc:chgData name="Jessica Ricks" userId="0490f4fba56e256d" providerId="LiveId" clId="{12583CBE-9CCD-48A9-9186-39DB3A796354}" dt="2024-02-08T06:36:24.507" v="174" actId="729"/>
        <pc:sldMkLst>
          <pc:docMk/>
          <pc:sldMk cId="3716151897" sldId="272"/>
        </pc:sldMkLst>
      </pc:sldChg>
      <pc:sldChg chg="modSp mod">
        <pc:chgData name="Jessica Ricks" userId="0490f4fba56e256d" providerId="LiveId" clId="{12583CBE-9CCD-48A9-9186-39DB3A796354}" dt="2024-02-08T06:53:32.575" v="350" actId="962"/>
        <pc:sldMkLst>
          <pc:docMk/>
          <pc:sldMk cId="959061867" sldId="274"/>
        </pc:sldMkLst>
        <pc:spChg chg="mod">
          <ac:chgData name="Jessica Ricks" userId="0490f4fba56e256d" providerId="LiveId" clId="{12583CBE-9CCD-48A9-9186-39DB3A796354}" dt="2024-02-08T06:53:29.610" v="348" actId="962"/>
          <ac:spMkLst>
            <pc:docMk/>
            <pc:sldMk cId="959061867" sldId="274"/>
            <ac:spMk id="6" creationId="{6D905CB5-3799-4A84-BFCA-A92262623B37}"/>
          </ac:spMkLst>
        </pc:spChg>
        <pc:spChg chg="mod">
          <ac:chgData name="Jessica Ricks" userId="0490f4fba56e256d" providerId="LiveId" clId="{12583CBE-9CCD-48A9-9186-39DB3A796354}" dt="2024-02-08T06:53:31.193" v="349" actId="962"/>
          <ac:spMkLst>
            <pc:docMk/>
            <pc:sldMk cId="959061867" sldId="274"/>
            <ac:spMk id="7" creationId="{4FF87671-2CD2-4EF9-9AC9-F8E914162808}"/>
          </ac:spMkLst>
        </pc:spChg>
        <pc:spChg chg="mod">
          <ac:chgData name="Jessica Ricks" userId="0490f4fba56e256d" providerId="LiveId" clId="{12583CBE-9CCD-48A9-9186-39DB3A796354}" dt="2024-02-08T06:53:32.575" v="350" actId="962"/>
          <ac:spMkLst>
            <pc:docMk/>
            <pc:sldMk cId="959061867" sldId="274"/>
            <ac:spMk id="11" creationId="{2F4520BE-2380-47F5-9E12-6CAE4AB044CA}"/>
          </ac:spMkLst>
        </pc:spChg>
      </pc:sldChg>
      <pc:sldChg chg="modSp mod">
        <pc:chgData name="Jessica Ricks" userId="0490f4fba56e256d" providerId="LiveId" clId="{12583CBE-9CCD-48A9-9186-39DB3A796354}" dt="2024-02-08T06:55:50.877" v="541" actId="962"/>
        <pc:sldMkLst>
          <pc:docMk/>
          <pc:sldMk cId="68593404" sldId="275"/>
        </pc:sldMkLst>
        <pc:spChg chg="mod">
          <ac:chgData name="Jessica Ricks" userId="0490f4fba56e256d" providerId="LiveId" clId="{12583CBE-9CCD-48A9-9186-39DB3A796354}" dt="2024-02-08T06:45:50.462" v="202" actId="20577"/>
          <ac:spMkLst>
            <pc:docMk/>
            <pc:sldMk cId="68593404" sldId="275"/>
            <ac:spMk id="8" creationId="{4ECE1435-D07B-4A13-8D97-6EA1DD7BB690}"/>
          </ac:spMkLst>
        </pc:spChg>
        <pc:spChg chg="mod">
          <ac:chgData name="Jessica Ricks" userId="0490f4fba56e256d" providerId="LiveId" clId="{12583CBE-9CCD-48A9-9186-39DB3A796354}" dt="2024-02-08T06:45:37.664" v="195" actId="20577"/>
          <ac:spMkLst>
            <pc:docMk/>
            <pc:sldMk cId="68593404" sldId="275"/>
            <ac:spMk id="9" creationId="{85B33797-7BFF-4755-A5EC-F24AD043F9AC}"/>
          </ac:spMkLst>
        </pc:spChg>
        <pc:spChg chg="mod">
          <ac:chgData name="Jessica Ricks" userId="0490f4fba56e256d" providerId="LiveId" clId="{12583CBE-9CCD-48A9-9186-39DB3A796354}" dt="2024-02-08T06:55:44.755" v="539" actId="962"/>
          <ac:spMkLst>
            <pc:docMk/>
            <pc:sldMk cId="68593404" sldId="275"/>
            <ac:spMk id="10" creationId="{4B11F372-BD8A-489E-84FC-FC5121571CEF}"/>
          </ac:spMkLst>
        </pc:spChg>
        <pc:spChg chg="mod">
          <ac:chgData name="Jessica Ricks" userId="0490f4fba56e256d" providerId="LiveId" clId="{12583CBE-9CCD-48A9-9186-39DB3A796354}" dt="2024-02-08T06:55:47.842" v="540" actId="962"/>
          <ac:spMkLst>
            <pc:docMk/>
            <pc:sldMk cId="68593404" sldId="275"/>
            <ac:spMk id="11" creationId="{4FAA73A2-9022-4A2A-9B31-DE26CEA5F2E7}"/>
          </ac:spMkLst>
        </pc:spChg>
        <pc:spChg chg="mod">
          <ac:chgData name="Jessica Ricks" userId="0490f4fba56e256d" providerId="LiveId" clId="{12583CBE-9CCD-48A9-9186-39DB3A796354}" dt="2024-02-08T06:45:57.747" v="211" actId="20577"/>
          <ac:spMkLst>
            <pc:docMk/>
            <pc:sldMk cId="68593404" sldId="275"/>
            <ac:spMk id="12" creationId="{464AAC17-0F56-46EB-B776-0B73B5A71252}"/>
          </ac:spMkLst>
        </pc:spChg>
        <pc:spChg chg="mod">
          <ac:chgData name="Jessica Ricks" userId="0490f4fba56e256d" providerId="LiveId" clId="{12583CBE-9CCD-48A9-9186-39DB3A796354}" dt="2024-02-08T06:55:50.877" v="541" actId="962"/>
          <ac:spMkLst>
            <pc:docMk/>
            <pc:sldMk cId="68593404" sldId="275"/>
            <ac:spMk id="13" creationId="{9BD6EC56-10AA-4C55-AA60-A1884220286B}"/>
          </ac:spMkLst>
        </pc:spChg>
      </pc:sldChg>
      <pc:sldChg chg="modSp mod">
        <pc:chgData name="Jessica Ricks" userId="0490f4fba56e256d" providerId="LiveId" clId="{12583CBE-9CCD-48A9-9186-39DB3A796354}" dt="2024-02-08T06:56:55.552" v="546" actId="13244"/>
        <pc:sldMkLst>
          <pc:docMk/>
          <pc:sldMk cId="1962644860" sldId="276"/>
        </pc:sldMkLst>
        <pc:spChg chg="ord">
          <ac:chgData name="Jessica Ricks" userId="0490f4fba56e256d" providerId="LiveId" clId="{12583CBE-9CCD-48A9-9186-39DB3A796354}" dt="2024-02-08T06:56:45.596" v="545" actId="13244"/>
          <ac:spMkLst>
            <pc:docMk/>
            <pc:sldMk cId="1962644860" sldId="276"/>
            <ac:spMk id="4" creationId="{482EE43D-46DA-4232-BE05-383CCE646DC4}"/>
          </ac:spMkLst>
        </pc:spChg>
        <pc:spChg chg="mod">
          <ac:chgData name="Jessica Ricks" userId="0490f4fba56e256d" providerId="LiveId" clId="{12583CBE-9CCD-48A9-9186-39DB3A796354}" dt="2024-02-08T06:55:54.777" v="542" actId="962"/>
          <ac:spMkLst>
            <pc:docMk/>
            <pc:sldMk cId="1962644860" sldId="276"/>
            <ac:spMk id="5" creationId="{1172D80E-74B6-4B3F-B56E-34450A45C8C6}"/>
          </ac:spMkLst>
        </pc:spChg>
        <pc:spChg chg="ord">
          <ac:chgData name="Jessica Ricks" userId="0490f4fba56e256d" providerId="LiveId" clId="{12583CBE-9CCD-48A9-9186-39DB3A796354}" dt="2024-02-08T06:56:55.552" v="546" actId="13244"/>
          <ac:spMkLst>
            <pc:docMk/>
            <pc:sldMk cId="1962644860" sldId="276"/>
            <ac:spMk id="7" creationId="{2FEDB523-DC7B-4CA3-91C1-19B5ECE014D7}"/>
          </ac:spMkLst>
        </pc:spChg>
        <pc:spChg chg="mod">
          <ac:chgData name="Jessica Ricks" userId="0490f4fba56e256d" providerId="LiveId" clId="{12583CBE-9CCD-48A9-9186-39DB3A796354}" dt="2024-02-08T06:55:57.090" v="543" actId="962"/>
          <ac:spMkLst>
            <pc:docMk/>
            <pc:sldMk cId="1962644860" sldId="276"/>
            <ac:spMk id="8" creationId="{587D0497-78A2-4ABB-A75D-2884D509A066}"/>
          </ac:spMkLst>
        </pc:spChg>
      </pc:sldChg>
      <pc:sldChg chg="mod modShow">
        <pc:chgData name="Jessica Ricks" userId="0490f4fba56e256d" providerId="LiveId" clId="{12583CBE-9CCD-48A9-9186-39DB3A796354}" dt="2024-02-08T06:46:27.318" v="212" actId="729"/>
        <pc:sldMkLst>
          <pc:docMk/>
          <pc:sldMk cId="3568860313" sldId="277"/>
        </pc:sldMkLst>
      </pc:sldChg>
      <pc:sldChg chg="mod modShow">
        <pc:chgData name="Jessica Ricks" userId="0490f4fba56e256d" providerId="LiveId" clId="{12583CBE-9CCD-48A9-9186-39DB3A796354}" dt="2024-02-08T06:36:29.706" v="175" actId="729"/>
        <pc:sldMkLst>
          <pc:docMk/>
          <pc:sldMk cId="3684709931" sldId="278"/>
        </pc:sldMkLst>
      </pc:sldChg>
      <pc:sldChg chg="addSp delSp modSp mod setBg">
        <pc:chgData name="Jessica Ricks" userId="0490f4fba56e256d" providerId="LiveId" clId="{12583CBE-9CCD-48A9-9186-39DB3A796354}" dt="2024-02-13T03:40:00.051" v="547" actId="1076"/>
        <pc:sldMkLst>
          <pc:docMk/>
          <pc:sldMk cId="513399631" sldId="279"/>
        </pc:sldMkLst>
        <pc:spChg chg="add mod">
          <ac:chgData name="Jessica Ricks" userId="0490f4fba56e256d" providerId="LiveId" clId="{12583CBE-9CCD-48A9-9186-39DB3A796354}" dt="2024-02-08T06:37:30.299" v="183" actId="2085"/>
          <ac:spMkLst>
            <pc:docMk/>
            <pc:sldMk cId="513399631" sldId="279"/>
            <ac:spMk id="2" creationId="{BC44D783-7C4B-03C5-F54D-882D45495AA2}"/>
          </ac:spMkLst>
        </pc:spChg>
        <pc:spChg chg="mod ord">
          <ac:chgData name="Jessica Ricks" userId="0490f4fba56e256d" providerId="LiveId" clId="{12583CBE-9CCD-48A9-9186-39DB3A796354}" dt="2024-02-08T06:28:25.325" v="133" actId="20577"/>
          <ac:spMkLst>
            <pc:docMk/>
            <pc:sldMk cId="513399631" sldId="279"/>
            <ac:spMk id="4" creationId="{D5048318-DB24-4CCD-89D7-32DE2F794736}"/>
          </ac:spMkLst>
        </pc:spChg>
        <pc:spChg chg="mod">
          <ac:chgData name="Jessica Ricks" userId="0490f4fba56e256d" providerId="LiveId" clId="{12583CBE-9CCD-48A9-9186-39DB3A796354}" dt="2024-02-08T06:51:41.880" v="215" actId="1076"/>
          <ac:spMkLst>
            <pc:docMk/>
            <pc:sldMk cId="513399631" sldId="279"/>
            <ac:spMk id="5" creationId="{677BD856-BD7B-4332-8333-788287345160}"/>
          </ac:spMkLst>
        </pc:spChg>
        <pc:spChg chg="add mod">
          <ac:chgData name="Jessica Ricks" userId="0490f4fba56e256d" providerId="LiveId" clId="{12583CBE-9CCD-48A9-9186-39DB3A796354}" dt="2024-02-08T06:37:30.299" v="183" actId="2085"/>
          <ac:spMkLst>
            <pc:docMk/>
            <pc:sldMk cId="513399631" sldId="279"/>
            <ac:spMk id="6" creationId="{B6D0335A-C7A6-4FA4-4A8F-BDF65722E3DB}"/>
          </ac:spMkLst>
        </pc:spChg>
        <pc:spChg chg="add mod">
          <ac:chgData name="Jessica Ricks" userId="0490f4fba56e256d" providerId="LiveId" clId="{12583CBE-9CCD-48A9-9186-39DB3A796354}" dt="2024-02-08T06:37:30.299" v="183" actId="2085"/>
          <ac:spMkLst>
            <pc:docMk/>
            <pc:sldMk cId="513399631" sldId="279"/>
            <ac:spMk id="7" creationId="{D5C5C24B-0EBB-587F-E5E8-866BAB3C4F6C}"/>
          </ac:spMkLst>
        </pc:spChg>
        <pc:grpChg chg="add mod">
          <ac:chgData name="Jessica Ricks" userId="0490f4fba56e256d" providerId="LiveId" clId="{12583CBE-9CCD-48A9-9186-39DB3A796354}" dt="2024-02-13T03:40:00.051" v="547" actId="1076"/>
          <ac:grpSpMkLst>
            <pc:docMk/>
            <pc:sldMk cId="513399631" sldId="279"/>
            <ac:grpSpMk id="8" creationId="{49EFA276-84AD-A53B-BE29-7DA0C229CA39}"/>
          </ac:grpSpMkLst>
        </pc:grpChg>
        <pc:picChg chg="del">
          <ac:chgData name="Jessica Ricks" userId="0490f4fba56e256d" providerId="LiveId" clId="{12583CBE-9CCD-48A9-9186-39DB3A796354}" dt="2024-02-08T06:17:39.543" v="0" actId="478"/>
          <ac:picMkLst>
            <pc:docMk/>
            <pc:sldMk cId="513399631" sldId="279"/>
            <ac:picMk id="3" creationId="{C6463C5B-7AF3-46EB-8D7F-8C8DB35057B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84F5A9-E1DE-4230-BD09-56694052DC2D}" type="doc">
      <dgm:prSet loTypeId="urn:microsoft.com/office/officeart/2011/layout/CircleProcess" loCatId="process" qsTypeId="urn:microsoft.com/office/officeart/2005/8/quickstyle/simple5" qsCatId="simple" csTypeId="urn:microsoft.com/office/officeart/2005/8/colors/accent1_2" csCatId="accent1" phldr="1"/>
      <dgm:spPr/>
    </dgm:pt>
    <dgm:pt modelId="{5D997C00-5DA6-42E4-95C2-EBA3FD5B24EE}">
      <dgm:prSet phldrT="[Text]"/>
      <dgm:spPr>
        <a:solidFill>
          <a:schemeClr val="tx1">
            <a:lumMod val="95000"/>
            <a:lumOff val="5000"/>
          </a:schemeClr>
        </a:solidFill>
      </dgm:spPr>
      <dgm:t>
        <a:bodyPr/>
        <a:lstStyle/>
        <a:p>
          <a:r>
            <a:rPr lang="en-US" dirty="0">
              <a:solidFill>
                <a:schemeClr val="bg1"/>
              </a:solidFill>
            </a:rPr>
            <a:t>Research</a:t>
          </a:r>
        </a:p>
      </dgm:t>
    </dgm:pt>
    <dgm:pt modelId="{D06BA279-0C43-4221-80AB-9E8C7B7FAA1D}" type="parTrans" cxnId="{3309F40C-047C-4355-B4FF-BD32763FCDE9}">
      <dgm:prSet/>
      <dgm:spPr/>
      <dgm:t>
        <a:bodyPr/>
        <a:lstStyle/>
        <a:p>
          <a:endParaRPr lang="en-US"/>
        </a:p>
      </dgm:t>
    </dgm:pt>
    <dgm:pt modelId="{E11FADF8-1FD7-4EA7-A645-515A01662A3A}" type="sibTrans" cxnId="{3309F40C-047C-4355-B4FF-BD32763FCDE9}">
      <dgm:prSet/>
      <dgm:spPr/>
      <dgm:t>
        <a:bodyPr/>
        <a:lstStyle/>
        <a:p>
          <a:endParaRPr lang="en-US"/>
        </a:p>
      </dgm:t>
    </dgm:pt>
    <dgm:pt modelId="{F6E763EE-A038-4898-A549-6D17DB082544}">
      <dgm:prSet phldrT="[Text]"/>
      <dgm:spPr>
        <a:solidFill>
          <a:schemeClr val="tx1">
            <a:lumMod val="95000"/>
            <a:lumOff val="5000"/>
          </a:schemeClr>
        </a:solidFill>
      </dgm:spPr>
      <dgm:t>
        <a:bodyPr/>
        <a:lstStyle/>
        <a:p>
          <a:r>
            <a:rPr lang="en-US" dirty="0">
              <a:solidFill>
                <a:schemeClr val="bg1"/>
              </a:solidFill>
            </a:rPr>
            <a:t>Organize</a:t>
          </a:r>
        </a:p>
      </dgm:t>
    </dgm:pt>
    <dgm:pt modelId="{9C6C5092-0584-44EB-9F63-C4B02CD41868}" type="parTrans" cxnId="{FE466C8D-3E2F-4591-9B28-C5527F5D7A29}">
      <dgm:prSet/>
      <dgm:spPr/>
      <dgm:t>
        <a:bodyPr/>
        <a:lstStyle/>
        <a:p>
          <a:endParaRPr lang="en-US"/>
        </a:p>
      </dgm:t>
    </dgm:pt>
    <dgm:pt modelId="{8DF884E4-3B3B-4126-BD56-CE4BC72D6AA9}" type="sibTrans" cxnId="{FE466C8D-3E2F-4591-9B28-C5527F5D7A29}">
      <dgm:prSet/>
      <dgm:spPr/>
      <dgm:t>
        <a:bodyPr/>
        <a:lstStyle/>
        <a:p>
          <a:endParaRPr lang="en-US"/>
        </a:p>
      </dgm:t>
    </dgm:pt>
    <dgm:pt modelId="{C0325056-4053-4BF7-B866-5DA14C14517E}">
      <dgm:prSet phldrT="[Text]"/>
      <dgm:spPr>
        <a:solidFill>
          <a:schemeClr val="tx1">
            <a:lumMod val="95000"/>
            <a:lumOff val="5000"/>
          </a:schemeClr>
        </a:solidFill>
      </dgm:spPr>
      <dgm:t>
        <a:bodyPr/>
        <a:lstStyle/>
        <a:p>
          <a:r>
            <a:rPr lang="en-US" dirty="0">
              <a:solidFill>
                <a:schemeClr val="bg1"/>
              </a:solidFill>
            </a:rPr>
            <a:t>Write</a:t>
          </a:r>
        </a:p>
      </dgm:t>
    </dgm:pt>
    <dgm:pt modelId="{4E14C99B-ACE1-49F6-BE04-3AB721824EEC}" type="parTrans" cxnId="{D4FDFC8B-68C6-4602-B680-67F7FF0378B7}">
      <dgm:prSet/>
      <dgm:spPr/>
      <dgm:t>
        <a:bodyPr/>
        <a:lstStyle/>
        <a:p>
          <a:endParaRPr lang="en-US"/>
        </a:p>
      </dgm:t>
    </dgm:pt>
    <dgm:pt modelId="{302FC8AF-E475-4205-A923-4249C6EAD9DF}" type="sibTrans" cxnId="{D4FDFC8B-68C6-4602-B680-67F7FF0378B7}">
      <dgm:prSet/>
      <dgm:spPr/>
      <dgm:t>
        <a:bodyPr/>
        <a:lstStyle/>
        <a:p>
          <a:endParaRPr lang="en-US"/>
        </a:p>
      </dgm:t>
    </dgm:pt>
    <dgm:pt modelId="{F6E09A29-8F8C-4262-BFAA-F47495BD6D61}" type="pres">
      <dgm:prSet presAssocID="{CF84F5A9-E1DE-4230-BD09-56694052DC2D}" presName="Name0" presStyleCnt="0">
        <dgm:presLayoutVars>
          <dgm:chMax val="11"/>
          <dgm:chPref val="11"/>
          <dgm:dir/>
          <dgm:resizeHandles/>
        </dgm:presLayoutVars>
      </dgm:prSet>
      <dgm:spPr/>
    </dgm:pt>
    <dgm:pt modelId="{99999F15-D030-4B81-9BB4-30A184BC811B}" type="pres">
      <dgm:prSet presAssocID="{C0325056-4053-4BF7-B866-5DA14C14517E}" presName="Accent3" presStyleCnt="0"/>
      <dgm:spPr/>
    </dgm:pt>
    <dgm:pt modelId="{5E2BF91C-D078-427D-9D0B-1F4D936C1C4D}" type="pres">
      <dgm:prSet presAssocID="{C0325056-4053-4BF7-B866-5DA14C14517E}" presName="Accent" presStyleLbl="node1" presStyleIdx="0" presStyleCnt="3"/>
      <dgm:spPr/>
    </dgm:pt>
    <dgm:pt modelId="{BC2675CF-04EB-4D0F-B1F7-3F7EEBCDA890}" type="pres">
      <dgm:prSet presAssocID="{C0325056-4053-4BF7-B866-5DA14C14517E}" presName="ParentBackground3" presStyleCnt="0"/>
      <dgm:spPr/>
    </dgm:pt>
    <dgm:pt modelId="{FC46F651-B2BC-4075-BFA5-2A49A81FC650}" type="pres">
      <dgm:prSet presAssocID="{C0325056-4053-4BF7-B866-5DA14C14517E}" presName="ParentBackground" presStyleLbl="fgAcc1" presStyleIdx="0" presStyleCnt="3"/>
      <dgm:spPr/>
    </dgm:pt>
    <dgm:pt modelId="{948FC3A0-44E5-4F99-8BC5-DCC9790B47B1}" type="pres">
      <dgm:prSet presAssocID="{C0325056-4053-4BF7-B866-5DA14C14517E}" presName="Parent3" presStyleLbl="revTx" presStyleIdx="0" presStyleCnt="0">
        <dgm:presLayoutVars>
          <dgm:chMax val="1"/>
          <dgm:chPref val="1"/>
          <dgm:bulletEnabled val="1"/>
        </dgm:presLayoutVars>
      </dgm:prSet>
      <dgm:spPr/>
    </dgm:pt>
    <dgm:pt modelId="{DD418AA3-498B-4A73-BB88-653CF8211760}" type="pres">
      <dgm:prSet presAssocID="{F6E763EE-A038-4898-A549-6D17DB082544}" presName="Accent2" presStyleCnt="0"/>
      <dgm:spPr/>
    </dgm:pt>
    <dgm:pt modelId="{CE02B773-8F06-4F9C-9AD2-41574A485965}" type="pres">
      <dgm:prSet presAssocID="{F6E763EE-A038-4898-A549-6D17DB082544}" presName="Accent" presStyleLbl="node1" presStyleIdx="1" presStyleCnt="3"/>
      <dgm:spPr/>
    </dgm:pt>
    <dgm:pt modelId="{EDA47226-ED10-4259-B302-5EECBCF8E1FD}" type="pres">
      <dgm:prSet presAssocID="{F6E763EE-A038-4898-A549-6D17DB082544}" presName="ParentBackground2" presStyleCnt="0"/>
      <dgm:spPr/>
    </dgm:pt>
    <dgm:pt modelId="{8BC1C9A3-A4E7-4117-9712-4E6570BF77E5}" type="pres">
      <dgm:prSet presAssocID="{F6E763EE-A038-4898-A549-6D17DB082544}" presName="ParentBackground" presStyleLbl="fgAcc1" presStyleIdx="1" presStyleCnt="3"/>
      <dgm:spPr/>
    </dgm:pt>
    <dgm:pt modelId="{E17E283E-4095-4E1F-AC26-02DAB9B5D3AE}" type="pres">
      <dgm:prSet presAssocID="{F6E763EE-A038-4898-A549-6D17DB082544}" presName="Parent2" presStyleLbl="revTx" presStyleIdx="0" presStyleCnt="0">
        <dgm:presLayoutVars>
          <dgm:chMax val="1"/>
          <dgm:chPref val="1"/>
          <dgm:bulletEnabled val="1"/>
        </dgm:presLayoutVars>
      </dgm:prSet>
      <dgm:spPr/>
    </dgm:pt>
    <dgm:pt modelId="{F6693E17-C2CD-43BA-8F15-34A09BCE96FF}" type="pres">
      <dgm:prSet presAssocID="{5D997C00-5DA6-42E4-95C2-EBA3FD5B24EE}" presName="Accent1" presStyleCnt="0"/>
      <dgm:spPr/>
    </dgm:pt>
    <dgm:pt modelId="{22DB6F70-ADE6-415F-9DB0-C51AC3A1CBDE}" type="pres">
      <dgm:prSet presAssocID="{5D997C00-5DA6-42E4-95C2-EBA3FD5B24EE}" presName="Accent" presStyleLbl="node1" presStyleIdx="2" presStyleCnt="3"/>
      <dgm:spPr/>
    </dgm:pt>
    <dgm:pt modelId="{7EC69EFC-3D60-4B63-8733-D7A2FB107448}" type="pres">
      <dgm:prSet presAssocID="{5D997C00-5DA6-42E4-95C2-EBA3FD5B24EE}" presName="ParentBackground1" presStyleCnt="0"/>
      <dgm:spPr/>
    </dgm:pt>
    <dgm:pt modelId="{1C4FAB9A-D903-4FBD-A244-94715002C9FD}" type="pres">
      <dgm:prSet presAssocID="{5D997C00-5DA6-42E4-95C2-EBA3FD5B24EE}" presName="ParentBackground" presStyleLbl="fgAcc1" presStyleIdx="2" presStyleCnt="3"/>
      <dgm:spPr/>
    </dgm:pt>
    <dgm:pt modelId="{0A187735-B825-42F9-AA37-D9F9F316C7C4}" type="pres">
      <dgm:prSet presAssocID="{5D997C00-5DA6-42E4-95C2-EBA3FD5B24EE}" presName="Parent1" presStyleLbl="revTx" presStyleIdx="0" presStyleCnt="0">
        <dgm:presLayoutVars>
          <dgm:chMax val="1"/>
          <dgm:chPref val="1"/>
          <dgm:bulletEnabled val="1"/>
        </dgm:presLayoutVars>
      </dgm:prSet>
      <dgm:spPr/>
    </dgm:pt>
  </dgm:ptLst>
  <dgm:cxnLst>
    <dgm:cxn modelId="{3C820106-1728-4B59-AF6A-EF35DC4B8D32}" type="presOf" srcId="{C0325056-4053-4BF7-B866-5DA14C14517E}" destId="{FC46F651-B2BC-4075-BFA5-2A49A81FC650}" srcOrd="0" destOrd="0" presId="urn:microsoft.com/office/officeart/2011/layout/CircleProcess"/>
    <dgm:cxn modelId="{3309F40C-047C-4355-B4FF-BD32763FCDE9}" srcId="{CF84F5A9-E1DE-4230-BD09-56694052DC2D}" destId="{5D997C00-5DA6-42E4-95C2-EBA3FD5B24EE}" srcOrd="0" destOrd="0" parTransId="{D06BA279-0C43-4221-80AB-9E8C7B7FAA1D}" sibTransId="{E11FADF8-1FD7-4EA7-A645-515A01662A3A}"/>
    <dgm:cxn modelId="{ECAA1C16-7645-46C8-B370-10BA59688C32}" type="presOf" srcId="{5D997C00-5DA6-42E4-95C2-EBA3FD5B24EE}" destId="{1C4FAB9A-D903-4FBD-A244-94715002C9FD}" srcOrd="0" destOrd="0" presId="urn:microsoft.com/office/officeart/2011/layout/CircleProcess"/>
    <dgm:cxn modelId="{6D007E3C-5082-4E57-9034-3D83FDFD6A54}" type="presOf" srcId="{F6E763EE-A038-4898-A549-6D17DB082544}" destId="{E17E283E-4095-4E1F-AC26-02DAB9B5D3AE}" srcOrd="1" destOrd="0" presId="urn:microsoft.com/office/officeart/2011/layout/CircleProcess"/>
    <dgm:cxn modelId="{C0FF2C70-0D3B-45A1-BB53-B075A2BD7B93}" type="presOf" srcId="{F6E763EE-A038-4898-A549-6D17DB082544}" destId="{8BC1C9A3-A4E7-4117-9712-4E6570BF77E5}" srcOrd="0" destOrd="0" presId="urn:microsoft.com/office/officeart/2011/layout/CircleProcess"/>
    <dgm:cxn modelId="{D4FDFC8B-68C6-4602-B680-67F7FF0378B7}" srcId="{CF84F5A9-E1DE-4230-BD09-56694052DC2D}" destId="{C0325056-4053-4BF7-B866-5DA14C14517E}" srcOrd="2" destOrd="0" parTransId="{4E14C99B-ACE1-49F6-BE04-3AB721824EEC}" sibTransId="{302FC8AF-E475-4205-A923-4249C6EAD9DF}"/>
    <dgm:cxn modelId="{FE466C8D-3E2F-4591-9B28-C5527F5D7A29}" srcId="{CF84F5A9-E1DE-4230-BD09-56694052DC2D}" destId="{F6E763EE-A038-4898-A549-6D17DB082544}" srcOrd="1" destOrd="0" parTransId="{9C6C5092-0584-44EB-9F63-C4B02CD41868}" sibTransId="{8DF884E4-3B3B-4126-BD56-CE4BC72D6AA9}"/>
    <dgm:cxn modelId="{CFBE7890-613C-4291-A2A4-F219739D953E}" type="presOf" srcId="{CF84F5A9-E1DE-4230-BD09-56694052DC2D}" destId="{F6E09A29-8F8C-4262-BFAA-F47495BD6D61}" srcOrd="0" destOrd="0" presId="urn:microsoft.com/office/officeart/2011/layout/CircleProcess"/>
    <dgm:cxn modelId="{EBDB22B2-79C1-4421-9227-FC235F61B691}" type="presOf" srcId="{C0325056-4053-4BF7-B866-5DA14C14517E}" destId="{948FC3A0-44E5-4F99-8BC5-DCC9790B47B1}" srcOrd="1" destOrd="0" presId="urn:microsoft.com/office/officeart/2011/layout/CircleProcess"/>
    <dgm:cxn modelId="{3422EEDD-1E47-407B-9648-790BC39B73F6}" type="presOf" srcId="{5D997C00-5DA6-42E4-95C2-EBA3FD5B24EE}" destId="{0A187735-B825-42F9-AA37-D9F9F316C7C4}" srcOrd="1" destOrd="0" presId="urn:microsoft.com/office/officeart/2011/layout/CircleProcess"/>
    <dgm:cxn modelId="{5A5BAB2B-E0F4-48E7-A829-45BE6AB78C04}" type="presParOf" srcId="{F6E09A29-8F8C-4262-BFAA-F47495BD6D61}" destId="{99999F15-D030-4B81-9BB4-30A184BC811B}" srcOrd="0" destOrd="0" presId="urn:microsoft.com/office/officeart/2011/layout/CircleProcess"/>
    <dgm:cxn modelId="{7318EEEC-B15B-49B1-A5D0-D36CDB224F2A}" type="presParOf" srcId="{99999F15-D030-4B81-9BB4-30A184BC811B}" destId="{5E2BF91C-D078-427D-9D0B-1F4D936C1C4D}" srcOrd="0" destOrd="0" presId="urn:microsoft.com/office/officeart/2011/layout/CircleProcess"/>
    <dgm:cxn modelId="{649510F9-D996-4B46-AF14-4F65E6448C84}" type="presParOf" srcId="{F6E09A29-8F8C-4262-BFAA-F47495BD6D61}" destId="{BC2675CF-04EB-4D0F-B1F7-3F7EEBCDA890}" srcOrd="1" destOrd="0" presId="urn:microsoft.com/office/officeart/2011/layout/CircleProcess"/>
    <dgm:cxn modelId="{B8483B40-F85D-4D07-B8AB-74DEDB1C0BEB}" type="presParOf" srcId="{BC2675CF-04EB-4D0F-B1F7-3F7EEBCDA890}" destId="{FC46F651-B2BC-4075-BFA5-2A49A81FC650}" srcOrd="0" destOrd="0" presId="urn:microsoft.com/office/officeart/2011/layout/CircleProcess"/>
    <dgm:cxn modelId="{FECD1432-0214-436F-9ED4-BE2CB0FD8690}" type="presParOf" srcId="{F6E09A29-8F8C-4262-BFAA-F47495BD6D61}" destId="{948FC3A0-44E5-4F99-8BC5-DCC9790B47B1}" srcOrd="2" destOrd="0" presId="urn:microsoft.com/office/officeart/2011/layout/CircleProcess"/>
    <dgm:cxn modelId="{7605561B-499D-4EBF-A197-9DB9E20EB1F5}" type="presParOf" srcId="{F6E09A29-8F8C-4262-BFAA-F47495BD6D61}" destId="{DD418AA3-498B-4A73-BB88-653CF8211760}" srcOrd="3" destOrd="0" presId="urn:microsoft.com/office/officeart/2011/layout/CircleProcess"/>
    <dgm:cxn modelId="{11A6E7CA-A84B-441C-AD47-301CEC12B793}" type="presParOf" srcId="{DD418AA3-498B-4A73-BB88-653CF8211760}" destId="{CE02B773-8F06-4F9C-9AD2-41574A485965}" srcOrd="0" destOrd="0" presId="urn:microsoft.com/office/officeart/2011/layout/CircleProcess"/>
    <dgm:cxn modelId="{31233F4C-6365-4465-8E53-61C76B09790F}" type="presParOf" srcId="{F6E09A29-8F8C-4262-BFAA-F47495BD6D61}" destId="{EDA47226-ED10-4259-B302-5EECBCF8E1FD}" srcOrd="4" destOrd="0" presId="urn:microsoft.com/office/officeart/2011/layout/CircleProcess"/>
    <dgm:cxn modelId="{95B3443F-73F1-4A7B-811C-B9741AB01929}" type="presParOf" srcId="{EDA47226-ED10-4259-B302-5EECBCF8E1FD}" destId="{8BC1C9A3-A4E7-4117-9712-4E6570BF77E5}" srcOrd="0" destOrd="0" presId="urn:microsoft.com/office/officeart/2011/layout/CircleProcess"/>
    <dgm:cxn modelId="{22C1CF4D-369A-4D3C-835E-26A736F22263}" type="presParOf" srcId="{F6E09A29-8F8C-4262-BFAA-F47495BD6D61}" destId="{E17E283E-4095-4E1F-AC26-02DAB9B5D3AE}" srcOrd="5" destOrd="0" presId="urn:microsoft.com/office/officeart/2011/layout/CircleProcess"/>
    <dgm:cxn modelId="{0534C756-B84A-4AA9-987F-F033774CEC13}" type="presParOf" srcId="{F6E09A29-8F8C-4262-BFAA-F47495BD6D61}" destId="{F6693E17-C2CD-43BA-8F15-34A09BCE96FF}" srcOrd="6" destOrd="0" presId="urn:microsoft.com/office/officeart/2011/layout/CircleProcess"/>
    <dgm:cxn modelId="{61471EFC-42E0-449C-821F-AE45B9D48B8D}" type="presParOf" srcId="{F6693E17-C2CD-43BA-8F15-34A09BCE96FF}" destId="{22DB6F70-ADE6-415F-9DB0-C51AC3A1CBDE}" srcOrd="0" destOrd="0" presId="urn:microsoft.com/office/officeart/2011/layout/CircleProcess"/>
    <dgm:cxn modelId="{51A041E4-4D0F-4325-A616-5C4F0C17A8F0}" type="presParOf" srcId="{F6E09A29-8F8C-4262-BFAA-F47495BD6D61}" destId="{7EC69EFC-3D60-4B63-8733-D7A2FB107448}" srcOrd="7" destOrd="0" presId="urn:microsoft.com/office/officeart/2011/layout/CircleProcess"/>
    <dgm:cxn modelId="{5822017D-0513-4015-9720-9BD1F9F3F981}" type="presParOf" srcId="{7EC69EFC-3D60-4B63-8733-D7A2FB107448}" destId="{1C4FAB9A-D903-4FBD-A244-94715002C9FD}" srcOrd="0" destOrd="0" presId="urn:microsoft.com/office/officeart/2011/layout/CircleProcess"/>
    <dgm:cxn modelId="{99CB5951-08BC-4E21-80F0-F7F43CC9A52B}" type="presParOf" srcId="{F6E09A29-8F8C-4262-BFAA-F47495BD6D61}" destId="{0A187735-B825-42F9-AA37-D9F9F316C7C4}" srcOrd="8" destOrd="0" presId="urn:microsoft.com/office/officeart/2011/layout/CircleProces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2BF91C-D078-427D-9D0B-1F4D936C1C4D}">
      <dsp:nvSpPr>
        <dsp:cNvPr id="0" name=""/>
        <dsp:cNvSpPr/>
      </dsp:nvSpPr>
      <dsp:spPr>
        <a:xfrm>
          <a:off x="7292935" y="1165555"/>
          <a:ext cx="3087526" cy="3088098"/>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C46F651-B2BC-4075-BFA5-2A49A81FC650}">
      <dsp:nvSpPr>
        <dsp:cNvPr id="0" name=""/>
        <dsp:cNvSpPr/>
      </dsp:nvSpPr>
      <dsp:spPr>
        <a:xfrm>
          <a:off x="7395451" y="1268509"/>
          <a:ext cx="2882495" cy="2882188"/>
        </a:xfrm>
        <a:prstGeom prst="ellipse">
          <a:avLst/>
        </a:prstGeom>
        <a:solidFill>
          <a:schemeClr val="tx1">
            <a:lumMod val="95000"/>
            <a:lumOff val="5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sz="4100" kern="1200" dirty="0">
              <a:solidFill>
                <a:schemeClr val="bg1"/>
              </a:solidFill>
            </a:rPr>
            <a:t>Write</a:t>
          </a:r>
        </a:p>
      </dsp:txBody>
      <dsp:txXfrm>
        <a:off x="7807523" y="1680328"/>
        <a:ext cx="2058351" cy="2058551"/>
      </dsp:txXfrm>
    </dsp:sp>
    <dsp:sp modelId="{CE02B773-8F06-4F9C-9AD2-41574A485965}">
      <dsp:nvSpPr>
        <dsp:cNvPr id="0" name=""/>
        <dsp:cNvSpPr/>
      </dsp:nvSpPr>
      <dsp:spPr>
        <a:xfrm rot="2700000">
          <a:off x="4105606" y="1169288"/>
          <a:ext cx="3080090" cy="3080090"/>
        </a:xfrm>
        <a:prstGeom prst="teardrop">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BC1C9A3-A4E7-4117-9712-4E6570BF77E5}">
      <dsp:nvSpPr>
        <dsp:cNvPr id="0" name=""/>
        <dsp:cNvSpPr/>
      </dsp:nvSpPr>
      <dsp:spPr>
        <a:xfrm>
          <a:off x="4204403" y="1268509"/>
          <a:ext cx="2882495" cy="2882188"/>
        </a:xfrm>
        <a:prstGeom prst="ellipse">
          <a:avLst/>
        </a:prstGeom>
        <a:solidFill>
          <a:schemeClr val="tx1">
            <a:lumMod val="95000"/>
            <a:lumOff val="5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sz="4100" kern="1200" dirty="0">
              <a:solidFill>
                <a:schemeClr val="bg1"/>
              </a:solidFill>
            </a:rPr>
            <a:t>Organize</a:t>
          </a:r>
        </a:p>
      </dsp:txBody>
      <dsp:txXfrm>
        <a:off x="4616475" y="1680328"/>
        <a:ext cx="2058351" cy="2058551"/>
      </dsp:txXfrm>
    </dsp:sp>
    <dsp:sp modelId="{22DB6F70-ADE6-415F-9DB0-C51AC3A1CBDE}">
      <dsp:nvSpPr>
        <dsp:cNvPr id="0" name=""/>
        <dsp:cNvSpPr/>
      </dsp:nvSpPr>
      <dsp:spPr>
        <a:xfrm rot="2700000">
          <a:off x="914558" y="1169288"/>
          <a:ext cx="3080090" cy="3080090"/>
        </a:xfrm>
        <a:prstGeom prst="teardrop">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C4FAB9A-D903-4FBD-A244-94715002C9FD}">
      <dsp:nvSpPr>
        <dsp:cNvPr id="0" name=""/>
        <dsp:cNvSpPr/>
      </dsp:nvSpPr>
      <dsp:spPr>
        <a:xfrm>
          <a:off x="1013356" y="1268509"/>
          <a:ext cx="2882495" cy="2882188"/>
        </a:xfrm>
        <a:prstGeom prst="ellipse">
          <a:avLst/>
        </a:prstGeom>
        <a:solidFill>
          <a:schemeClr val="tx1">
            <a:lumMod val="95000"/>
            <a:lumOff val="5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2070" tIns="52070" rIns="52070" bIns="52070" numCol="1" spcCol="1270" anchor="ctr" anchorCtr="0">
          <a:noAutofit/>
        </a:bodyPr>
        <a:lstStyle/>
        <a:p>
          <a:pPr marL="0" lvl="0" indent="0" algn="ctr" defTabSz="1822450">
            <a:lnSpc>
              <a:spcPct val="90000"/>
            </a:lnSpc>
            <a:spcBef>
              <a:spcPct val="0"/>
            </a:spcBef>
            <a:spcAft>
              <a:spcPct val="35000"/>
            </a:spcAft>
            <a:buNone/>
          </a:pPr>
          <a:r>
            <a:rPr lang="en-US" sz="4100" kern="1200" dirty="0">
              <a:solidFill>
                <a:schemeClr val="bg1"/>
              </a:solidFill>
            </a:rPr>
            <a:t>Research</a:t>
          </a:r>
        </a:p>
      </dsp:txBody>
      <dsp:txXfrm>
        <a:off x="1425428" y="1680328"/>
        <a:ext cx="2058351" cy="2058551"/>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EC2210-9658-48ED-8A35-B6F75BA7F1DE}" type="datetimeFigureOut">
              <a:rPr lang="en-US" smtClean="0"/>
              <a:t>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911DF-9A2E-4B1F-8A42-0FD3AA22181C}" type="slidenum">
              <a:rPr lang="en-US" smtClean="0"/>
              <a:t>‹#›</a:t>
            </a:fld>
            <a:endParaRPr lang="en-US"/>
          </a:p>
        </p:txBody>
      </p:sp>
    </p:spTree>
    <p:extLst>
      <p:ext uri="{BB962C8B-B14F-4D97-AF65-F5344CB8AC3E}">
        <p14:creationId xmlns:p14="http://schemas.microsoft.com/office/powerpoint/2010/main" val="3443784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 like to start off with some of the things I really liked about the documentation: Playing with some Flare tools that I have always wanted to use.</a:t>
            </a:r>
          </a:p>
          <a:p>
            <a:pPr marL="171450" indent="-171450">
              <a:buFont typeface="Arial" panose="020B0604020202020204" pitchFamily="34" charset="0"/>
              <a:buChar char="•"/>
            </a:pPr>
            <a:r>
              <a:rPr lang="en-US" dirty="0"/>
              <a:t>Using the filters for the search function in Flare makes it easier for the customer to find relevant topics</a:t>
            </a:r>
          </a:p>
          <a:p>
            <a:pPr marL="171450" indent="-171450">
              <a:buFont typeface="Arial" panose="020B0604020202020204" pitchFamily="34" charset="0"/>
              <a:buChar char="•"/>
            </a:pPr>
            <a:r>
              <a:rPr lang="en-US" dirty="0"/>
              <a:t>Making use of the thumbnails feature in Flare makes screenshots easier to read and easier to put in print materials</a:t>
            </a:r>
          </a:p>
          <a:p>
            <a:pPr marL="171450" indent="-171450">
              <a:buFont typeface="Arial" panose="020B0604020202020204" pitchFamily="34" charset="0"/>
              <a:buChar char="•"/>
            </a:pPr>
            <a:r>
              <a:rPr lang="en-US" dirty="0"/>
              <a:t>Making use of the glossary links in topics makes defining unfamiliar terms less cumbersome for customers</a:t>
            </a:r>
          </a:p>
          <a:p>
            <a:pPr marL="171450" indent="-171450">
              <a:buFont typeface="Arial" panose="020B0604020202020204" pitchFamily="34" charset="0"/>
              <a:buChar char="•"/>
            </a:pPr>
            <a:r>
              <a:rPr lang="en-US" dirty="0"/>
              <a:t>Organizing the docs site by role goes back to the point I made about how this helps the customer filter for relevant info</a:t>
            </a:r>
          </a:p>
          <a:p>
            <a:endParaRPr lang="en-US" dirty="0"/>
          </a:p>
          <a:p>
            <a:r>
              <a:rPr lang="en-US" dirty="0"/>
              <a:t>For the first part of this presentation, I would like to share some suggestions for enhancing product documentation based on my observations of the docs website.</a:t>
            </a:r>
          </a:p>
        </p:txBody>
      </p:sp>
      <p:sp>
        <p:nvSpPr>
          <p:cNvPr id="4" name="Slide Number Placeholder 3"/>
          <p:cNvSpPr>
            <a:spLocks noGrp="1"/>
          </p:cNvSpPr>
          <p:nvPr>
            <p:ph type="sldNum" sz="quarter" idx="10"/>
          </p:nvPr>
        </p:nvSpPr>
        <p:spPr/>
        <p:txBody>
          <a:bodyPr/>
          <a:lstStyle/>
          <a:p>
            <a:fld id="{5D8911DF-9A2E-4B1F-8A42-0FD3AA22181C}" type="slidenum">
              <a:rPr lang="en-US" smtClean="0"/>
              <a:t>2</a:t>
            </a:fld>
            <a:endParaRPr lang="en-US"/>
          </a:p>
        </p:txBody>
      </p:sp>
    </p:spTree>
    <p:extLst>
      <p:ext uri="{BB962C8B-B14F-4D97-AF65-F5344CB8AC3E}">
        <p14:creationId xmlns:p14="http://schemas.microsoft.com/office/powerpoint/2010/main" val="853006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broke my method for content creation into a three step process:</a:t>
            </a:r>
          </a:p>
          <a:p>
            <a:pPr marL="228600" indent="-228600">
              <a:buAutoNum type="arabicPeriod"/>
            </a:pPr>
            <a:r>
              <a:rPr lang="en-US" dirty="0"/>
              <a:t>Research</a:t>
            </a:r>
          </a:p>
          <a:p>
            <a:pPr marL="228600" indent="-228600">
              <a:buAutoNum type="arabicPeriod"/>
            </a:pPr>
            <a:r>
              <a:rPr lang="en-US" dirty="0"/>
              <a:t>Organization</a:t>
            </a:r>
          </a:p>
          <a:p>
            <a:pPr marL="228600" indent="-228600">
              <a:buAutoNum type="arabicPeriod"/>
            </a:pPr>
            <a:r>
              <a:rPr lang="en-US" dirty="0"/>
              <a:t>And Writing and editing</a:t>
            </a:r>
          </a:p>
        </p:txBody>
      </p:sp>
      <p:sp>
        <p:nvSpPr>
          <p:cNvPr id="4" name="Slide Number Placeholder 3"/>
          <p:cNvSpPr>
            <a:spLocks noGrp="1"/>
          </p:cNvSpPr>
          <p:nvPr>
            <p:ph type="sldNum" sz="quarter" idx="10"/>
          </p:nvPr>
        </p:nvSpPr>
        <p:spPr/>
        <p:txBody>
          <a:bodyPr/>
          <a:lstStyle/>
          <a:p>
            <a:fld id="{5D8911DF-9A2E-4B1F-8A42-0FD3AA22181C}" type="slidenum">
              <a:rPr lang="en-US" smtClean="0"/>
              <a:t>11</a:t>
            </a:fld>
            <a:endParaRPr lang="en-US"/>
          </a:p>
        </p:txBody>
      </p:sp>
    </p:spTree>
    <p:extLst>
      <p:ext uri="{BB962C8B-B14F-4D97-AF65-F5344CB8AC3E}">
        <p14:creationId xmlns:p14="http://schemas.microsoft.com/office/powerpoint/2010/main" val="1820467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Play with the software to come up with targeted questions for the SME.</a:t>
            </a:r>
          </a:p>
          <a:p>
            <a:pPr marL="171450"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What problem is the user trying to solve with the software? This helps put me into the user’s shoes, and that leads me to workflow.</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How is the user going to use the software? Splitting the software into logical topics means finding the workflow. </a:t>
            </a:r>
          </a:p>
          <a:p>
            <a:pPr marL="628650" lvl="1" indent="-171450">
              <a:buFont typeface="Arial" panose="020B0604020202020204" pitchFamily="34" charset="0"/>
              <a:buChar char="•"/>
            </a:pPr>
            <a:r>
              <a:rPr lang="en-US" dirty="0"/>
              <a:t>What are the major processes? Scan, Analyze, Report…</a:t>
            </a:r>
          </a:p>
          <a:p>
            <a:pPr marL="628650" lvl="1" indent="-171450">
              <a:buFont typeface="Arial" panose="020B0604020202020204" pitchFamily="34" charset="0"/>
              <a:buChar char="•"/>
            </a:pPr>
            <a:r>
              <a:rPr lang="en-US" dirty="0"/>
              <a:t>What does a novice user need to know right away?</a:t>
            </a:r>
          </a:p>
          <a:p>
            <a:pPr marL="628650" lvl="1" indent="-171450">
              <a:buFont typeface="Arial" panose="020B0604020202020204" pitchFamily="34" charset="0"/>
              <a:buChar char="•"/>
            </a:pPr>
            <a:r>
              <a:rPr lang="en-US" dirty="0"/>
              <a:t>What should the top level topics be?</a:t>
            </a:r>
          </a:p>
          <a:p>
            <a:pPr marL="171450" lvl="0"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D8911DF-9A2E-4B1F-8A42-0FD3AA22181C}" type="slidenum">
              <a:rPr lang="en-US" smtClean="0"/>
              <a:t>12</a:t>
            </a:fld>
            <a:endParaRPr lang="en-US"/>
          </a:p>
        </p:txBody>
      </p:sp>
    </p:spTree>
    <p:extLst>
      <p:ext uri="{BB962C8B-B14F-4D97-AF65-F5344CB8AC3E}">
        <p14:creationId xmlns:p14="http://schemas.microsoft.com/office/powerpoint/2010/main" val="393955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next step is organization.</a:t>
            </a:r>
          </a:p>
          <a:p>
            <a:endParaRPr lang="en-US" dirty="0"/>
          </a:p>
          <a:p>
            <a:r>
              <a:rPr lang="en-US" dirty="0"/>
              <a:t>To use an example of a top </a:t>
            </a:r>
            <a:r>
              <a:rPr lang="en-US" dirty="0" err="1"/>
              <a:t>nav</a:t>
            </a:r>
            <a:r>
              <a:rPr lang="en-US" dirty="0"/>
              <a:t> project I created from scratch:</a:t>
            </a:r>
          </a:p>
          <a:p>
            <a:endParaRPr lang="en-US" dirty="0"/>
          </a:p>
          <a:p>
            <a:r>
              <a:rPr lang="en-US" dirty="0"/>
              <a:t>Arrow: Top level of the manual. In this case, directed the user to their role and to additional resources. If there were a single role, I might separate by workflow (if the workflow is relatively short – like a 3-4 step process).</a:t>
            </a:r>
          </a:p>
          <a:p>
            <a:pPr marL="171450" indent="-171450">
              <a:buFont typeface="Arial" panose="020B0604020202020204" pitchFamily="34" charset="0"/>
              <a:buChar char="•"/>
            </a:pPr>
            <a:r>
              <a:rPr lang="en-US" dirty="0"/>
              <a:t>Getting Started: An introduction for the first-time user.</a:t>
            </a:r>
          </a:p>
          <a:p>
            <a:pPr marL="171450" indent="-171450">
              <a:buFont typeface="Arial" panose="020B0604020202020204" pitchFamily="34" charset="0"/>
              <a:buChar char="•"/>
            </a:pPr>
            <a:r>
              <a:rPr lang="en-US" dirty="0"/>
              <a:t>User Guide: A guide to the processes that make up the core of the application.</a:t>
            </a:r>
          </a:p>
          <a:p>
            <a:pPr marL="171450" indent="-171450">
              <a:buFont typeface="Arial" panose="020B0604020202020204" pitchFamily="34" charset="0"/>
              <a:buChar char="•"/>
            </a:pPr>
            <a:r>
              <a:rPr lang="en-US" dirty="0"/>
              <a:t>Analyst Guide: A high-level guide to processes for Analysts only.</a:t>
            </a:r>
          </a:p>
          <a:p>
            <a:pPr marL="171450" indent="-171450">
              <a:buFont typeface="Arial" panose="020B0604020202020204" pitchFamily="34" charset="0"/>
              <a:buChar char="•"/>
            </a:pPr>
            <a:r>
              <a:rPr lang="en-US" dirty="0"/>
              <a:t>Support Resources: Where else can I go for help. Contains downloads, link to the KB, link to community site, link to Support site, and links to the help for related products(this product was in a suite of products – including an Admin tool for all of them).</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Box: Quick access to things the user might be looking for, such as downloads or system requirements. I like having a “What’s New” section here to cover major releases and patches (and link to the changes in the documentation).</a:t>
            </a:r>
          </a:p>
        </p:txBody>
      </p:sp>
      <p:sp>
        <p:nvSpPr>
          <p:cNvPr id="4" name="Slide Number Placeholder 3"/>
          <p:cNvSpPr>
            <a:spLocks noGrp="1"/>
          </p:cNvSpPr>
          <p:nvPr>
            <p:ph type="sldNum" sz="quarter" idx="10"/>
          </p:nvPr>
        </p:nvSpPr>
        <p:spPr/>
        <p:txBody>
          <a:bodyPr/>
          <a:lstStyle/>
          <a:p>
            <a:fld id="{5D8911DF-9A2E-4B1F-8A42-0FD3AA22181C}" type="slidenum">
              <a:rPr lang="en-US" smtClean="0"/>
              <a:t>13</a:t>
            </a:fld>
            <a:endParaRPr lang="en-US"/>
          </a:p>
        </p:txBody>
      </p:sp>
    </p:spTree>
    <p:extLst>
      <p:ext uri="{BB962C8B-B14F-4D97-AF65-F5344CB8AC3E}">
        <p14:creationId xmlns:p14="http://schemas.microsoft.com/office/powerpoint/2010/main" val="947583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User Guide in this application had a definitive workflow. The user creates a study, fills out a form, and sends the application for approval.</a:t>
            </a:r>
          </a:p>
          <a:p>
            <a:endParaRPr lang="en-US" dirty="0"/>
          </a:p>
          <a:p>
            <a:r>
              <a:rPr lang="en-US" dirty="0"/>
              <a:t>Another way you might organize a manual is by task type. There are some applications, MS Word for example, that simply Do Things. In which case, you’re going to organize topics by tasks, such as Creating a Chart or Creating a table. How to organize those tasks? Well, you might organize by real estate, which is very easy for an app like Word where you can organize tasks by tab. </a:t>
            </a:r>
          </a:p>
        </p:txBody>
      </p:sp>
      <p:sp>
        <p:nvSpPr>
          <p:cNvPr id="4" name="Slide Number Placeholder 3"/>
          <p:cNvSpPr>
            <a:spLocks noGrp="1"/>
          </p:cNvSpPr>
          <p:nvPr>
            <p:ph type="sldNum" sz="quarter" idx="10"/>
          </p:nvPr>
        </p:nvSpPr>
        <p:spPr/>
        <p:txBody>
          <a:bodyPr/>
          <a:lstStyle/>
          <a:p>
            <a:fld id="{5D8911DF-9A2E-4B1F-8A42-0FD3AA22181C}" type="slidenum">
              <a:rPr lang="en-US" smtClean="0"/>
              <a:t>14</a:t>
            </a:fld>
            <a:endParaRPr lang="en-US"/>
          </a:p>
        </p:txBody>
      </p:sp>
    </p:spTree>
    <p:extLst>
      <p:ext uri="{BB962C8B-B14F-4D97-AF65-F5344CB8AC3E}">
        <p14:creationId xmlns:p14="http://schemas.microsoft.com/office/powerpoint/2010/main" val="2054492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my final step is writing, which includes editing and publishing.</a:t>
            </a:r>
          </a:p>
          <a:p>
            <a:endParaRPr lang="en-US" dirty="0"/>
          </a:p>
          <a:p>
            <a:r>
              <a:rPr lang="en-US" dirty="0"/>
              <a:t>Step 1: Write the content with the software open (may find issues missed by QA). Going through the </a:t>
            </a:r>
            <a:r>
              <a:rPr lang="en-US"/>
              <a:t>workflow end to end.</a:t>
            </a:r>
            <a:endParaRPr lang="en-US" dirty="0"/>
          </a:p>
          <a:p>
            <a:endParaRPr lang="en-US" dirty="0"/>
          </a:p>
          <a:p>
            <a:r>
              <a:rPr lang="en-US" dirty="0"/>
              <a:t>Tips: Are there any sidebar notes that don’t fit into the narrative, but are useful to the user? Tips, notes, warnings. Tips are helpful hints that are not necessary for making the app function. Notes are necessary, but not game breaking (e.g. reminding the use to save their work). Warnings are game breakers. </a:t>
            </a:r>
          </a:p>
          <a:p>
            <a:endParaRPr lang="en-US" dirty="0"/>
          </a:p>
          <a:p>
            <a:r>
              <a:rPr lang="en-US" dirty="0"/>
              <a:t>Reorganization: Sometimes I find that a topic fits better elsewhere in the manual. This usually occurs with software that has no clear workflow.</a:t>
            </a:r>
          </a:p>
          <a:p>
            <a:endParaRPr lang="en-US" dirty="0"/>
          </a:p>
          <a:p>
            <a:r>
              <a:rPr lang="en-US" dirty="0"/>
              <a:t>Screenshots: Are screenshots necessary? What information am I conveying in the screenshot? What do I need to show in the screenshot? Do I need to add arrows, boxes, or cursors to the screenshot?</a:t>
            </a:r>
          </a:p>
        </p:txBody>
      </p:sp>
      <p:sp>
        <p:nvSpPr>
          <p:cNvPr id="4" name="Slide Number Placeholder 3"/>
          <p:cNvSpPr>
            <a:spLocks noGrp="1"/>
          </p:cNvSpPr>
          <p:nvPr>
            <p:ph type="sldNum" sz="quarter" idx="10"/>
          </p:nvPr>
        </p:nvSpPr>
        <p:spPr/>
        <p:txBody>
          <a:bodyPr/>
          <a:lstStyle/>
          <a:p>
            <a:fld id="{5D8911DF-9A2E-4B1F-8A42-0FD3AA22181C}" type="slidenum">
              <a:rPr lang="en-US" smtClean="0"/>
              <a:t>15</a:t>
            </a:fld>
            <a:endParaRPr lang="en-US"/>
          </a:p>
        </p:txBody>
      </p:sp>
    </p:spTree>
    <p:extLst>
      <p:ext uri="{BB962C8B-B14F-4D97-AF65-F5344CB8AC3E}">
        <p14:creationId xmlns:p14="http://schemas.microsoft.com/office/powerpoint/2010/main" val="2401396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pretty simple step.</a:t>
            </a:r>
          </a:p>
          <a:p>
            <a:endParaRPr lang="en-US" dirty="0"/>
          </a:p>
          <a:p>
            <a:pPr marL="171450" indent="-171450">
              <a:buFont typeface="Arial" panose="020B0604020202020204" pitchFamily="34" charset="0"/>
              <a:buChar char="•"/>
            </a:pPr>
            <a:r>
              <a:rPr lang="en-US" dirty="0"/>
              <a:t>Attention to detail when editing. Check formatting, check grammar, check accuracy.</a:t>
            </a:r>
          </a:p>
          <a:p>
            <a:pPr marL="171450" indent="-171450">
              <a:buFont typeface="Arial" panose="020B0604020202020204" pitchFamily="34" charset="0"/>
              <a:buChar char="•"/>
            </a:pPr>
            <a:r>
              <a:rPr lang="en-US" dirty="0"/>
              <a:t>Check with the SME for accuracy.</a:t>
            </a:r>
          </a:p>
          <a:p>
            <a:pPr marL="171450" indent="-171450">
              <a:buFont typeface="Arial" panose="020B0604020202020204" pitchFamily="34" charset="0"/>
              <a:buChar char="•"/>
            </a:pPr>
            <a:r>
              <a:rPr lang="en-US" dirty="0"/>
              <a:t>Peer review (if possible). Second set of eyes looking at your formatting and checking your grammar.</a:t>
            </a:r>
          </a:p>
        </p:txBody>
      </p:sp>
      <p:sp>
        <p:nvSpPr>
          <p:cNvPr id="4" name="Slide Number Placeholder 3"/>
          <p:cNvSpPr>
            <a:spLocks noGrp="1"/>
          </p:cNvSpPr>
          <p:nvPr>
            <p:ph type="sldNum" sz="quarter" idx="10"/>
          </p:nvPr>
        </p:nvSpPr>
        <p:spPr/>
        <p:txBody>
          <a:bodyPr/>
          <a:lstStyle/>
          <a:p>
            <a:fld id="{5D8911DF-9A2E-4B1F-8A42-0FD3AA22181C}" type="slidenum">
              <a:rPr lang="en-US" smtClean="0"/>
              <a:t>16</a:t>
            </a:fld>
            <a:endParaRPr lang="en-US"/>
          </a:p>
        </p:txBody>
      </p:sp>
    </p:spTree>
    <p:extLst>
      <p:ext uri="{BB962C8B-B14F-4D97-AF65-F5344CB8AC3E}">
        <p14:creationId xmlns:p14="http://schemas.microsoft.com/office/powerpoint/2010/main" val="1720987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Outputs may include print guides, which often need to be adjusted for breaks and it needs to be moved into the correct folder.</a:t>
            </a:r>
          </a:p>
          <a:p>
            <a:endParaRPr lang="en-US" dirty="0"/>
          </a:p>
          <a:p>
            <a:r>
              <a:rPr lang="en-US" dirty="0"/>
              <a:t>As for sending out links and print guides: Usually the PO will want the link, tech support may want it, and professional services may want it as well. And you have to post it in all the right places.</a:t>
            </a:r>
          </a:p>
          <a:p>
            <a:endParaRPr lang="en-US" dirty="0"/>
          </a:p>
          <a:p>
            <a:r>
              <a:rPr lang="en-US" dirty="0"/>
              <a:t>And that is my final step in creating a project from scratch.</a:t>
            </a:r>
          </a:p>
        </p:txBody>
      </p:sp>
      <p:sp>
        <p:nvSpPr>
          <p:cNvPr id="4" name="Slide Number Placeholder 3"/>
          <p:cNvSpPr>
            <a:spLocks noGrp="1"/>
          </p:cNvSpPr>
          <p:nvPr>
            <p:ph type="sldNum" sz="quarter" idx="10"/>
          </p:nvPr>
        </p:nvSpPr>
        <p:spPr/>
        <p:txBody>
          <a:bodyPr/>
          <a:lstStyle/>
          <a:p>
            <a:fld id="{5D8911DF-9A2E-4B1F-8A42-0FD3AA22181C}" type="slidenum">
              <a:rPr lang="en-US" smtClean="0"/>
              <a:t>17</a:t>
            </a:fld>
            <a:endParaRPr lang="en-US"/>
          </a:p>
        </p:txBody>
      </p:sp>
    </p:spTree>
    <p:extLst>
      <p:ext uri="{BB962C8B-B14F-4D97-AF65-F5344CB8AC3E}">
        <p14:creationId xmlns:p14="http://schemas.microsoft.com/office/powerpoint/2010/main" val="2543841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911DF-9A2E-4B1F-8A42-0FD3AA22181C}" type="slidenum">
              <a:rPr lang="en-US" smtClean="0"/>
              <a:t>18</a:t>
            </a:fld>
            <a:endParaRPr lang="en-US"/>
          </a:p>
        </p:txBody>
      </p:sp>
    </p:spTree>
    <p:extLst>
      <p:ext uri="{BB962C8B-B14F-4D97-AF65-F5344CB8AC3E}">
        <p14:creationId xmlns:p14="http://schemas.microsoft.com/office/powerpoint/2010/main" val="176116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911DF-9A2E-4B1F-8A42-0FD3AA22181C}" type="slidenum">
              <a:rPr lang="en-US" smtClean="0"/>
              <a:t>19</a:t>
            </a:fld>
            <a:endParaRPr lang="en-US"/>
          </a:p>
        </p:txBody>
      </p:sp>
    </p:spTree>
    <p:extLst>
      <p:ext uri="{BB962C8B-B14F-4D97-AF65-F5344CB8AC3E}">
        <p14:creationId xmlns:p14="http://schemas.microsoft.com/office/powerpoint/2010/main" val="418963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Observation the First: DESIGN</a:t>
            </a:r>
          </a:p>
          <a:p>
            <a:endParaRPr lang="en-US" dirty="0"/>
          </a:p>
          <a:p>
            <a:r>
              <a:rPr lang="en-US" dirty="0"/>
              <a:t>The first thing that jumped out at me was the color scheme. I’d match the color scheme of OpenX.com. The design is similar, it’s brighter, which may make it look less intimidating to the novice user. [CLICK AWAY]</a:t>
            </a:r>
          </a:p>
          <a:p>
            <a:endParaRPr lang="en-US" dirty="0"/>
          </a:p>
          <a:p>
            <a:r>
              <a:rPr lang="en-US" dirty="0"/>
              <a:t>The second thing I noticed on the Home screen was the column spacing in the footer area. [Click Away]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one is a personal preference. Navigating away from long web pages is a pain point of mine when browsing the web, so when designing a Flare skin, I like locking the header and breadcrumbs in order to keep navigation tools visible while scrolling through a long topic. [</a:t>
            </a:r>
            <a:r>
              <a:rPr lang="en-US" dirty="0" err="1"/>
              <a:t>Nav</a:t>
            </a:r>
            <a:r>
              <a:rPr lang="en-US" dirty="0"/>
              <a:t> to site to demo, if possible]</a:t>
            </a:r>
          </a:p>
          <a:p>
            <a:endParaRPr lang="en-US" dirty="0"/>
          </a:p>
          <a:p>
            <a:r>
              <a:rPr lang="en-US" dirty="0"/>
              <a:t>A favicon can be added in the header tag of the master pages.</a:t>
            </a:r>
          </a:p>
          <a:p>
            <a:endParaRPr lang="en-US" dirty="0"/>
          </a:p>
        </p:txBody>
      </p:sp>
      <p:sp>
        <p:nvSpPr>
          <p:cNvPr id="4" name="Slide Number Placeholder 3"/>
          <p:cNvSpPr>
            <a:spLocks noGrp="1"/>
          </p:cNvSpPr>
          <p:nvPr>
            <p:ph type="sldNum" sz="quarter" idx="10"/>
          </p:nvPr>
        </p:nvSpPr>
        <p:spPr/>
        <p:txBody>
          <a:bodyPr/>
          <a:lstStyle/>
          <a:p>
            <a:fld id="{5D8911DF-9A2E-4B1F-8A42-0FD3AA22181C}" type="slidenum">
              <a:rPr lang="en-US" smtClean="0"/>
              <a:t>3</a:t>
            </a:fld>
            <a:endParaRPr lang="en-US"/>
          </a:p>
        </p:txBody>
      </p:sp>
    </p:spTree>
    <p:extLst>
      <p:ext uri="{BB962C8B-B14F-4D97-AF65-F5344CB8AC3E}">
        <p14:creationId xmlns:p14="http://schemas.microsoft.com/office/powerpoint/2010/main" val="3584315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OpenX.com for inspiration:</a:t>
            </a:r>
          </a:p>
          <a:p>
            <a:r>
              <a:rPr lang="en-US" dirty="0"/>
              <a:t>The white header provides a nice contrast for the OpenX logo. On the Docs website, part of the logo almost blends into the background.</a:t>
            </a:r>
          </a:p>
          <a:p>
            <a:endParaRPr lang="en-US" dirty="0"/>
          </a:p>
          <a:p>
            <a:r>
              <a:rPr lang="en-US" dirty="0"/>
              <a:t>As for the footer, I just really like the dark grey background in the footer. Also, a light font on a dark background is really easy to read. I would do the same for the links on the Docs Home page. [CLICK BACK TO SLIDE 2]</a:t>
            </a:r>
          </a:p>
        </p:txBody>
      </p:sp>
      <p:sp>
        <p:nvSpPr>
          <p:cNvPr id="4" name="Slide Number Placeholder 3"/>
          <p:cNvSpPr>
            <a:spLocks noGrp="1"/>
          </p:cNvSpPr>
          <p:nvPr>
            <p:ph type="sldNum" sz="quarter" idx="10"/>
          </p:nvPr>
        </p:nvSpPr>
        <p:spPr/>
        <p:txBody>
          <a:bodyPr/>
          <a:lstStyle/>
          <a:p>
            <a:fld id="{5D8911DF-9A2E-4B1F-8A42-0FD3AA22181C}" type="slidenum">
              <a:rPr lang="en-US" smtClean="0"/>
              <a:t>4</a:t>
            </a:fld>
            <a:endParaRPr lang="en-US"/>
          </a:p>
        </p:txBody>
      </p:sp>
    </p:spTree>
    <p:extLst>
      <p:ext uri="{BB962C8B-B14F-4D97-AF65-F5344CB8AC3E}">
        <p14:creationId xmlns:p14="http://schemas.microsoft.com/office/powerpoint/2010/main" val="34605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once again at OpenX.com for inspiration:</a:t>
            </a:r>
          </a:p>
          <a:p>
            <a:endParaRPr lang="en-US" dirty="0"/>
          </a:p>
          <a:p>
            <a:r>
              <a:rPr lang="en-US" dirty="0"/>
              <a:t>The columns on the docs site are a little too close together. A simple solution is to decrease the font size. Increasing the width of the div is another possibility. [Click back]</a:t>
            </a:r>
          </a:p>
        </p:txBody>
      </p:sp>
      <p:sp>
        <p:nvSpPr>
          <p:cNvPr id="4" name="Slide Number Placeholder 3"/>
          <p:cNvSpPr>
            <a:spLocks noGrp="1"/>
          </p:cNvSpPr>
          <p:nvPr>
            <p:ph type="sldNum" sz="quarter" idx="10"/>
          </p:nvPr>
        </p:nvSpPr>
        <p:spPr/>
        <p:txBody>
          <a:bodyPr/>
          <a:lstStyle/>
          <a:p>
            <a:fld id="{5D8911DF-9A2E-4B1F-8A42-0FD3AA22181C}" type="slidenum">
              <a:rPr lang="en-US" smtClean="0"/>
              <a:t>5</a:t>
            </a:fld>
            <a:endParaRPr lang="en-US"/>
          </a:p>
        </p:txBody>
      </p:sp>
    </p:spTree>
    <p:extLst>
      <p:ext uri="{BB962C8B-B14F-4D97-AF65-F5344CB8AC3E}">
        <p14:creationId xmlns:p14="http://schemas.microsoft.com/office/powerpoint/2010/main" val="3019100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little icon that appears in the browser tab is what I’m talking about. </a:t>
            </a:r>
          </a:p>
          <a:p>
            <a:endParaRPr lang="en-US" dirty="0"/>
          </a:p>
          <a:p>
            <a:r>
              <a:rPr lang="en-US" dirty="0"/>
              <a:t>The link to the icon goes between the header tags in the master pages. It’s a little buggy in Flare, but I do know how to do it.</a:t>
            </a:r>
          </a:p>
        </p:txBody>
      </p:sp>
      <p:sp>
        <p:nvSpPr>
          <p:cNvPr id="4" name="Slide Number Placeholder 3"/>
          <p:cNvSpPr>
            <a:spLocks noGrp="1"/>
          </p:cNvSpPr>
          <p:nvPr>
            <p:ph type="sldNum" sz="quarter" idx="10"/>
          </p:nvPr>
        </p:nvSpPr>
        <p:spPr/>
        <p:txBody>
          <a:bodyPr/>
          <a:lstStyle/>
          <a:p>
            <a:fld id="{5D8911DF-9A2E-4B1F-8A42-0FD3AA22181C}" type="slidenum">
              <a:rPr lang="en-US" smtClean="0"/>
              <a:t>6</a:t>
            </a:fld>
            <a:endParaRPr lang="en-US"/>
          </a:p>
        </p:txBody>
      </p:sp>
    </p:spTree>
    <p:extLst>
      <p:ext uri="{BB962C8B-B14F-4D97-AF65-F5344CB8AC3E}">
        <p14:creationId xmlns:p14="http://schemas.microsoft.com/office/powerpoint/2010/main" val="127982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Second observation: Not a lot of screenshots</a:t>
            </a:r>
          </a:p>
          <a:p>
            <a:pPr marL="0" indent="0">
              <a:buNone/>
            </a:pPr>
            <a:endParaRPr lang="en-US" dirty="0"/>
          </a:p>
          <a:p>
            <a:pPr marL="0" indent="0">
              <a:buNone/>
            </a:pPr>
            <a:r>
              <a:rPr lang="en-US" dirty="0"/>
              <a:t>Screenshots are not always necessary, but I am a big fan of them for two reasons:</a:t>
            </a:r>
          </a:p>
          <a:p>
            <a:pPr marL="228600" indent="-228600">
              <a:buAutoNum type="arabicPeriod"/>
            </a:pPr>
            <a:r>
              <a:rPr lang="en-US" dirty="0"/>
              <a:t>Users go to the documentation to quickly answer their questions. Graphics and lists help break up long walls of text, which makes it easier for the user to find what they’re looking for without either reading the whole topic first, or resorting to </a:t>
            </a:r>
            <a:r>
              <a:rPr lang="en-US" dirty="0" err="1"/>
              <a:t>Ctrl+F</a:t>
            </a:r>
            <a:r>
              <a:rPr lang="en-US" dirty="0"/>
              <a:t> (which is my go to).</a:t>
            </a:r>
          </a:p>
          <a:p>
            <a:pPr marL="228600" indent="-228600">
              <a:buAutoNum type="arabicPeriod"/>
            </a:pPr>
            <a:endParaRPr lang="en-US" dirty="0"/>
          </a:p>
          <a:p>
            <a:pPr marL="228600" indent="-228600">
              <a:buAutoNum type="arabicPeriod"/>
            </a:pPr>
            <a:r>
              <a:rPr lang="en-US" dirty="0"/>
              <a:t>A screenshot can very quickly show what settings to use for something, where a button is located on the screen, and if they’re on the correct screen while navigating a procedure.</a:t>
            </a:r>
          </a:p>
          <a:p>
            <a:endParaRPr lang="en-US" dirty="0"/>
          </a:p>
        </p:txBody>
      </p:sp>
      <p:sp>
        <p:nvSpPr>
          <p:cNvPr id="4" name="Slide Number Placeholder 3"/>
          <p:cNvSpPr>
            <a:spLocks noGrp="1"/>
          </p:cNvSpPr>
          <p:nvPr>
            <p:ph type="sldNum" sz="quarter" idx="10"/>
          </p:nvPr>
        </p:nvSpPr>
        <p:spPr/>
        <p:txBody>
          <a:bodyPr/>
          <a:lstStyle/>
          <a:p>
            <a:fld id="{5D8911DF-9A2E-4B1F-8A42-0FD3AA22181C}" type="slidenum">
              <a:rPr lang="en-US" smtClean="0"/>
              <a:t>7</a:t>
            </a:fld>
            <a:endParaRPr lang="en-US"/>
          </a:p>
        </p:txBody>
      </p:sp>
    </p:spTree>
    <p:extLst>
      <p:ext uri="{BB962C8B-B14F-4D97-AF65-F5344CB8AC3E}">
        <p14:creationId xmlns:p14="http://schemas.microsoft.com/office/powerpoint/2010/main" val="864108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Third observation: No general navigation overview of each product. </a:t>
            </a:r>
          </a:p>
          <a:p>
            <a:pPr marL="0" indent="0">
              <a:buNone/>
            </a:pPr>
            <a:endParaRPr lang="en-US" dirty="0"/>
          </a:p>
          <a:p>
            <a:pPr marL="0" indent="0">
              <a:buNone/>
            </a:pPr>
            <a:r>
              <a:rPr lang="en-US" dirty="0"/>
              <a:t>Again, not always necessary, but may be helpful for small identifying common items, like the action buttons I see on the Adding Sites topic.</a:t>
            </a:r>
          </a:p>
          <a:p>
            <a:pPr marL="0" indent="0">
              <a:buNone/>
            </a:pPr>
            <a:endParaRPr lang="en-US" dirty="0"/>
          </a:p>
          <a:p>
            <a:pPr marL="0" indent="0">
              <a:buNone/>
            </a:pPr>
            <a:r>
              <a:rPr lang="en-US" dirty="0"/>
              <a:t>I generally include stuff like:</a:t>
            </a:r>
          </a:p>
          <a:p>
            <a:pPr marL="228600" indent="-228600">
              <a:buAutoNum type="arabicPeriod"/>
            </a:pPr>
            <a:r>
              <a:rPr lang="en-US" dirty="0"/>
              <a:t>A screenshot of the interface that is seen when the user opens the application with arrows and boxes pointing out the parts and pieces.</a:t>
            </a:r>
          </a:p>
          <a:p>
            <a:pPr marL="228600" indent="-228600">
              <a:buAutoNum type="arabicPeriod"/>
            </a:pPr>
            <a:r>
              <a:rPr lang="en-US" dirty="0"/>
              <a:t>Split the topic into sections that match the sections in the software and very briefly introduce what they are. Link to the relevant topics.</a:t>
            </a:r>
          </a:p>
          <a:p>
            <a:pPr marL="228600" indent="-228600">
              <a:buAutoNum type="arabicPeriod"/>
            </a:pPr>
            <a:r>
              <a:rPr lang="en-US" dirty="0"/>
              <a:t>Common buttons or icons</a:t>
            </a:r>
          </a:p>
        </p:txBody>
      </p:sp>
      <p:sp>
        <p:nvSpPr>
          <p:cNvPr id="4" name="Slide Number Placeholder 3"/>
          <p:cNvSpPr>
            <a:spLocks noGrp="1"/>
          </p:cNvSpPr>
          <p:nvPr>
            <p:ph type="sldNum" sz="quarter" idx="10"/>
          </p:nvPr>
        </p:nvSpPr>
        <p:spPr/>
        <p:txBody>
          <a:bodyPr/>
          <a:lstStyle/>
          <a:p>
            <a:fld id="{5D8911DF-9A2E-4B1F-8A42-0FD3AA22181C}" type="slidenum">
              <a:rPr lang="en-US" smtClean="0"/>
              <a:t>8</a:t>
            </a:fld>
            <a:endParaRPr lang="en-US"/>
          </a:p>
        </p:txBody>
      </p:sp>
    </p:spTree>
    <p:extLst>
      <p:ext uri="{BB962C8B-B14F-4D97-AF65-F5344CB8AC3E}">
        <p14:creationId xmlns:p14="http://schemas.microsoft.com/office/powerpoint/2010/main" val="467436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Those are my three quick suggestions for the future.</a:t>
            </a:r>
          </a:p>
          <a:p>
            <a:endParaRPr lang="en-US" dirty="0"/>
          </a:p>
          <a:p>
            <a:r>
              <a:rPr lang="en-US" dirty="0"/>
              <a:t>Does anyone have any questions on that?</a:t>
            </a:r>
          </a:p>
        </p:txBody>
      </p:sp>
      <p:sp>
        <p:nvSpPr>
          <p:cNvPr id="4" name="Slide Number Placeholder 3"/>
          <p:cNvSpPr>
            <a:spLocks noGrp="1"/>
          </p:cNvSpPr>
          <p:nvPr>
            <p:ph type="sldNum" sz="quarter" idx="10"/>
          </p:nvPr>
        </p:nvSpPr>
        <p:spPr/>
        <p:txBody>
          <a:bodyPr/>
          <a:lstStyle/>
          <a:p>
            <a:fld id="{5D8911DF-9A2E-4B1F-8A42-0FD3AA22181C}" type="slidenum">
              <a:rPr lang="en-US" smtClean="0"/>
              <a:t>9</a:t>
            </a:fld>
            <a:endParaRPr lang="en-US"/>
          </a:p>
        </p:txBody>
      </p:sp>
    </p:spTree>
    <p:extLst>
      <p:ext uri="{BB962C8B-B14F-4D97-AF65-F5344CB8AC3E}">
        <p14:creationId xmlns:p14="http://schemas.microsoft.com/office/powerpoint/2010/main" val="332237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to the second part of my presentation: How do I create new content from scratch?</a:t>
            </a:r>
          </a:p>
        </p:txBody>
      </p:sp>
      <p:sp>
        <p:nvSpPr>
          <p:cNvPr id="4" name="Slide Number Placeholder 3"/>
          <p:cNvSpPr>
            <a:spLocks noGrp="1"/>
          </p:cNvSpPr>
          <p:nvPr>
            <p:ph type="sldNum" sz="quarter" idx="10"/>
          </p:nvPr>
        </p:nvSpPr>
        <p:spPr/>
        <p:txBody>
          <a:bodyPr/>
          <a:lstStyle/>
          <a:p>
            <a:fld id="{5D8911DF-9A2E-4B1F-8A42-0FD3AA22181C}" type="slidenum">
              <a:rPr lang="en-US" smtClean="0"/>
              <a:t>10</a:t>
            </a:fld>
            <a:endParaRPr lang="en-US"/>
          </a:p>
        </p:txBody>
      </p:sp>
    </p:spTree>
    <p:extLst>
      <p:ext uri="{BB962C8B-B14F-4D97-AF65-F5344CB8AC3E}">
        <p14:creationId xmlns:p14="http://schemas.microsoft.com/office/powerpoint/2010/main" val="963017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E559-E4B2-4FB0-A9E2-80FB4C33A7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B3C648-86BC-4C0E-B78F-03BC78A915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0F0904-58D2-4467-9C4D-CF32D6EEFDAD}"/>
              </a:ext>
            </a:extLst>
          </p:cNvPr>
          <p:cNvSpPr>
            <a:spLocks noGrp="1"/>
          </p:cNvSpPr>
          <p:nvPr>
            <p:ph type="dt" sz="half" idx="10"/>
          </p:nvPr>
        </p:nvSpPr>
        <p:spPr/>
        <p:txBody>
          <a:bodyPr/>
          <a:lstStyle/>
          <a:p>
            <a:fld id="{A2105B53-A7C4-4AEA-8593-902643ECDC3B}" type="datetimeFigureOut">
              <a:rPr lang="en-US" smtClean="0"/>
              <a:t>2/12/2024</a:t>
            </a:fld>
            <a:endParaRPr lang="en-US"/>
          </a:p>
        </p:txBody>
      </p:sp>
      <p:sp>
        <p:nvSpPr>
          <p:cNvPr id="5" name="Footer Placeholder 4">
            <a:extLst>
              <a:ext uri="{FF2B5EF4-FFF2-40B4-BE49-F238E27FC236}">
                <a16:creationId xmlns:a16="http://schemas.microsoft.com/office/drawing/2014/main" id="{D5C7F03B-8C31-4B83-BA9A-EB2FBC9AB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A9B8C-8605-4219-8305-597FCDAE4186}"/>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866377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E4C8-2A8D-4E63-8C95-918E374687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ED4ECD-0367-4F58-BDC4-FF6C756FEF0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902B09-D513-41E0-9748-BFEC25C81538}"/>
              </a:ext>
            </a:extLst>
          </p:cNvPr>
          <p:cNvSpPr>
            <a:spLocks noGrp="1"/>
          </p:cNvSpPr>
          <p:nvPr>
            <p:ph type="dt" sz="half" idx="10"/>
          </p:nvPr>
        </p:nvSpPr>
        <p:spPr/>
        <p:txBody>
          <a:bodyPr/>
          <a:lstStyle/>
          <a:p>
            <a:fld id="{A2105B53-A7C4-4AEA-8593-902643ECDC3B}" type="datetimeFigureOut">
              <a:rPr lang="en-US" smtClean="0"/>
              <a:t>2/12/2024</a:t>
            </a:fld>
            <a:endParaRPr lang="en-US"/>
          </a:p>
        </p:txBody>
      </p:sp>
      <p:sp>
        <p:nvSpPr>
          <p:cNvPr id="5" name="Footer Placeholder 4">
            <a:extLst>
              <a:ext uri="{FF2B5EF4-FFF2-40B4-BE49-F238E27FC236}">
                <a16:creationId xmlns:a16="http://schemas.microsoft.com/office/drawing/2014/main" id="{50AEFD7E-2567-4278-8988-43E82B657F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31F99-FFA4-49DF-A9E8-21B01D0EADF6}"/>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283718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B74CD3-162D-4FB9-89E7-833F4C3136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BF1542-27B3-4AB8-8ED2-19118C418A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6CE1F7-7A6C-4D0C-976A-741749C9EAB2}"/>
              </a:ext>
            </a:extLst>
          </p:cNvPr>
          <p:cNvSpPr>
            <a:spLocks noGrp="1"/>
          </p:cNvSpPr>
          <p:nvPr>
            <p:ph type="dt" sz="half" idx="10"/>
          </p:nvPr>
        </p:nvSpPr>
        <p:spPr/>
        <p:txBody>
          <a:bodyPr/>
          <a:lstStyle/>
          <a:p>
            <a:fld id="{A2105B53-A7C4-4AEA-8593-902643ECDC3B}" type="datetimeFigureOut">
              <a:rPr lang="en-US" smtClean="0"/>
              <a:t>2/12/2024</a:t>
            </a:fld>
            <a:endParaRPr lang="en-US"/>
          </a:p>
        </p:txBody>
      </p:sp>
      <p:sp>
        <p:nvSpPr>
          <p:cNvPr id="5" name="Footer Placeholder 4">
            <a:extLst>
              <a:ext uri="{FF2B5EF4-FFF2-40B4-BE49-F238E27FC236}">
                <a16:creationId xmlns:a16="http://schemas.microsoft.com/office/drawing/2014/main" id="{236FB3E1-85D8-48FD-B403-FA73C3785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1C9AA-008C-4435-9735-E84D75260941}"/>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231694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9C70C-61AB-4073-BD43-7FE3B24A26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6AD653-D299-48C7-A5B8-173E0FF9E1E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AAD088-9ABE-467F-985E-1645E87D4C34}"/>
              </a:ext>
            </a:extLst>
          </p:cNvPr>
          <p:cNvSpPr>
            <a:spLocks noGrp="1"/>
          </p:cNvSpPr>
          <p:nvPr>
            <p:ph type="dt" sz="half" idx="10"/>
          </p:nvPr>
        </p:nvSpPr>
        <p:spPr/>
        <p:txBody>
          <a:bodyPr/>
          <a:lstStyle/>
          <a:p>
            <a:fld id="{A2105B53-A7C4-4AEA-8593-902643ECDC3B}" type="datetimeFigureOut">
              <a:rPr lang="en-US" smtClean="0"/>
              <a:t>2/12/2024</a:t>
            </a:fld>
            <a:endParaRPr lang="en-US"/>
          </a:p>
        </p:txBody>
      </p:sp>
      <p:sp>
        <p:nvSpPr>
          <p:cNvPr id="5" name="Footer Placeholder 4">
            <a:extLst>
              <a:ext uri="{FF2B5EF4-FFF2-40B4-BE49-F238E27FC236}">
                <a16:creationId xmlns:a16="http://schemas.microsoft.com/office/drawing/2014/main" id="{5A9A0F3E-9360-446D-B5BC-858E9E55D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741397-68A2-4A9A-83EF-8FE6FD5A6BAA}"/>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2852900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0D9AB-E6F8-4BE9-A179-2D330B23E2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F11433-311F-4C3A-B5FF-A714E1923C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5312D7A-052F-4CA1-89C6-9E40BC22A302}"/>
              </a:ext>
            </a:extLst>
          </p:cNvPr>
          <p:cNvSpPr>
            <a:spLocks noGrp="1"/>
          </p:cNvSpPr>
          <p:nvPr>
            <p:ph type="dt" sz="half" idx="10"/>
          </p:nvPr>
        </p:nvSpPr>
        <p:spPr/>
        <p:txBody>
          <a:bodyPr/>
          <a:lstStyle/>
          <a:p>
            <a:fld id="{A2105B53-A7C4-4AEA-8593-902643ECDC3B}" type="datetimeFigureOut">
              <a:rPr lang="en-US" smtClean="0"/>
              <a:t>2/12/2024</a:t>
            </a:fld>
            <a:endParaRPr lang="en-US"/>
          </a:p>
        </p:txBody>
      </p:sp>
      <p:sp>
        <p:nvSpPr>
          <p:cNvPr id="5" name="Footer Placeholder 4">
            <a:extLst>
              <a:ext uri="{FF2B5EF4-FFF2-40B4-BE49-F238E27FC236}">
                <a16:creationId xmlns:a16="http://schemas.microsoft.com/office/drawing/2014/main" id="{ED33A8B2-4EAB-4884-81BC-265C23D51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D455C6-B037-4AF9-BD6B-5955ACB11D29}"/>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1278708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71F01-1CD3-4B9E-A2FE-EE6E8EF34E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17732B-909F-4EDA-B03F-95B62D14B82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BF51C1-DBF8-41FA-B2A9-94A3F954AB1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7CF831-F1F9-4B9C-A481-58C377C546D8}"/>
              </a:ext>
            </a:extLst>
          </p:cNvPr>
          <p:cNvSpPr>
            <a:spLocks noGrp="1"/>
          </p:cNvSpPr>
          <p:nvPr>
            <p:ph type="dt" sz="half" idx="10"/>
          </p:nvPr>
        </p:nvSpPr>
        <p:spPr/>
        <p:txBody>
          <a:bodyPr/>
          <a:lstStyle/>
          <a:p>
            <a:fld id="{A2105B53-A7C4-4AEA-8593-902643ECDC3B}" type="datetimeFigureOut">
              <a:rPr lang="en-US" smtClean="0"/>
              <a:t>2/12/2024</a:t>
            </a:fld>
            <a:endParaRPr lang="en-US"/>
          </a:p>
        </p:txBody>
      </p:sp>
      <p:sp>
        <p:nvSpPr>
          <p:cNvPr id="6" name="Footer Placeholder 5">
            <a:extLst>
              <a:ext uri="{FF2B5EF4-FFF2-40B4-BE49-F238E27FC236}">
                <a16:creationId xmlns:a16="http://schemas.microsoft.com/office/drawing/2014/main" id="{71AD8122-397B-4125-9720-AC748F2368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51D14-F5B1-4666-ADFF-818820AF446D}"/>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799389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A330A-70B4-43A3-A292-D618375CED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277C1A-899F-4D73-9F7E-F93A5BDC2F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57115D-932C-44AE-AFEB-65B3F025B74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D2BB9A-00D3-48DD-9BCA-62EF9529AA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B4D1543-E575-4592-9FEE-5EC7012FC75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0AE632-3E5E-485C-AAA9-3CBBE404305D}"/>
              </a:ext>
            </a:extLst>
          </p:cNvPr>
          <p:cNvSpPr>
            <a:spLocks noGrp="1"/>
          </p:cNvSpPr>
          <p:nvPr>
            <p:ph type="dt" sz="half" idx="10"/>
          </p:nvPr>
        </p:nvSpPr>
        <p:spPr/>
        <p:txBody>
          <a:bodyPr/>
          <a:lstStyle/>
          <a:p>
            <a:fld id="{A2105B53-A7C4-4AEA-8593-902643ECDC3B}" type="datetimeFigureOut">
              <a:rPr lang="en-US" smtClean="0"/>
              <a:t>2/12/2024</a:t>
            </a:fld>
            <a:endParaRPr lang="en-US"/>
          </a:p>
        </p:txBody>
      </p:sp>
      <p:sp>
        <p:nvSpPr>
          <p:cNvPr id="8" name="Footer Placeholder 7">
            <a:extLst>
              <a:ext uri="{FF2B5EF4-FFF2-40B4-BE49-F238E27FC236}">
                <a16:creationId xmlns:a16="http://schemas.microsoft.com/office/drawing/2014/main" id="{3C68C91A-AC9A-4411-81F6-9CF5FA7450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F55A01-328B-43DF-A2FC-8209B8C44D5B}"/>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65426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1201B-BA13-4690-8D6E-54A45806C2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C5CD63-AB79-476B-8D43-5F5BFB618B30}"/>
              </a:ext>
            </a:extLst>
          </p:cNvPr>
          <p:cNvSpPr>
            <a:spLocks noGrp="1"/>
          </p:cNvSpPr>
          <p:nvPr>
            <p:ph type="dt" sz="half" idx="10"/>
          </p:nvPr>
        </p:nvSpPr>
        <p:spPr/>
        <p:txBody>
          <a:bodyPr/>
          <a:lstStyle/>
          <a:p>
            <a:fld id="{A2105B53-A7C4-4AEA-8593-902643ECDC3B}" type="datetimeFigureOut">
              <a:rPr lang="en-US" smtClean="0"/>
              <a:t>2/12/2024</a:t>
            </a:fld>
            <a:endParaRPr lang="en-US"/>
          </a:p>
        </p:txBody>
      </p:sp>
      <p:sp>
        <p:nvSpPr>
          <p:cNvPr id="4" name="Footer Placeholder 3">
            <a:extLst>
              <a:ext uri="{FF2B5EF4-FFF2-40B4-BE49-F238E27FC236}">
                <a16:creationId xmlns:a16="http://schemas.microsoft.com/office/drawing/2014/main" id="{B6714D3A-E1DE-44F6-AD3C-4ED629329C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5019C9-3399-4325-A678-0BAEA8EEF84B}"/>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83670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C6571B-0BE6-4322-B05E-32E73F1695B0}"/>
              </a:ext>
            </a:extLst>
          </p:cNvPr>
          <p:cNvSpPr>
            <a:spLocks noGrp="1"/>
          </p:cNvSpPr>
          <p:nvPr>
            <p:ph type="dt" sz="half" idx="10"/>
          </p:nvPr>
        </p:nvSpPr>
        <p:spPr/>
        <p:txBody>
          <a:bodyPr/>
          <a:lstStyle/>
          <a:p>
            <a:fld id="{A2105B53-A7C4-4AEA-8593-902643ECDC3B}" type="datetimeFigureOut">
              <a:rPr lang="en-US" smtClean="0"/>
              <a:t>2/12/2024</a:t>
            </a:fld>
            <a:endParaRPr lang="en-US"/>
          </a:p>
        </p:txBody>
      </p:sp>
      <p:sp>
        <p:nvSpPr>
          <p:cNvPr id="3" name="Footer Placeholder 2">
            <a:extLst>
              <a:ext uri="{FF2B5EF4-FFF2-40B4-BE49-F238E27FC236}">
                <a16:creationId xmlns:a16="http://schemas.microsoft.com/office/drawing/2014/main" id="{0BAC4CCF-6E18-4E60-9669-D148A8CDE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6680D1-FE0C-499B-A7D3-35F155B6555E}"/>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3887901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94026-183C-4DAF-8930-D4C477C6CD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07DD0C-BD65-4CE7-A1D1-6D152F3977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14A9D2-1A3D-40DB-B711-6F2C4F89D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D66ADF-8866-4D04-948E-17B8FEDF3405}"/>
              </a:ext>
            </a:extLst>
          </p:cNvPr>
          <p:cNvSpPr>
            <a:spLocks noGrp="1"/>
          </p:cNvSpPr>
          <p:nvPr>
            <p:ph type="dt" sz="half" idx="10"/>
          </p:nvPr>
        </p:nvSpPr>
        <p:spPr/>
        <p:txBody>
          <a:bodyPr/>
          <a:lstStyle/>
          <a:p>
            <a:fld id="{A2105B53-A7C4-4AEA-8593-902643ECDC3B}" type="datetimeFigureOut">
              <a:rPr lang="en-US" smtClean="0"/>
              <a:t>2/12/2024</a:t>
            </a:fld>
            <a:endParaRPr lang="en-US"/>
          </a:p>
        </p:txBody>
      </p:sp>
      <p:sp>
        <p:nvSpPr>
          <p:cNvPr id="6" name="Footer Placeholder 5">
            <a:extLst>
              <a:ext uri="{FF2B5EF4-FFF2-40B4-BE49-F238E27FC236}">
                <a16:creationId xmlns:a16="http://schemas.microsoft.com/office/drawing/2014/main" id="{F10DBB40-B7F0-4414-8549-27DD139D1B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7F45A1-3814-4BF9-81A1-965046D620AA}"/>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2372362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F3036-0F2B-4A56-844D-0E9C7EB6A3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715654-721F-4376-89F1-F3C4CCDEA9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C6000D-B668-4C79-B947-D3CDE5B317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23ABBD-73EF-425E-AFCB-32F03736FDB2}"/>
              </a:ext>
            </a:extLst>
          </p:cNvPr>
          <p:cNvSpPr>
            <a:spLocks noGrp="1"/>
          </p:cNvSpPr>
          <p:nvPr>
            <p:ph type="dt" sz="half" idx="10"/>
          </p:nvPr>
        </p:nvSpPr>
        <p:spPr/>
        <p:txBody>
          <a:bodyPr/>
          <a:lstStyle/>
          <a:p>
            <a:fld id="{A2105B53-A7C4-4AEA-8593-902643ECDC3B}" type="datetimeFigureOut">
              <a:rPr lang="en-US" smtClean="0"/>
              <a:t>2/12/2024</a:t>
            </a:fld>
            <a:endParaRPr lang="en-US"/>
          </a:p>
        </p:txBody>
      </p:sp>
      <p:sp>
        <p:nvSpPr>
          <p:cNvPr id="6" name="Footer Placeholder 5">
            <a:extLst>
              <a:ext uri="{FF2B5EF4-FFF2-40B4-BE49-F238E27FC236}">
                <a16:creationId xmlns:a16="http://schemas.microsoft.com/office/drawing/2014/main" id="{66572769-8519-4883-BCE1-F4306C25AF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C92470-6760-446A-AE24-7B29C92C62F5}"/>
              </a:ext>
            </a:extLst>
          </p:cNvPr>
          <p:cNvSpPr>
            <a:spLocks noGrp="1"/>
          </p:cNvSpPr>
          <p:nvPr>
            <p:ph type="sldNum" sz="quarter" idx="12"/>
          </p:nvPr>
        </p:nvSpPr>
        <p:spPr/>
        <p:txBody>
          <a:bodyPr/>
          <a:lstStyle/>
          <a:p>
            <a:fld id="{8BB6E103-CCB9-4590-A686-1011096090C0}" type="slidenum">
              <a:rPr lang="en-US" smtClean="0"/>
              <a:t>‹#›</a:t>
            </a:fld>
            <a:endParaRPr lang="en-US"/>
          </a:p>
        </p:txBody>
      </p:sp>
    </p:spTree>
    <p:extLst>
      <p:ext uri="{BB962C8B-B14F-4D97-AF65-F5344CB8AC3E}">
        <p14:creationId xmlns:p14="http://schemas.microsoft.com/office/powerpoint/2010/main" val="3572902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BF72E2-FF99-46B6-9233-9CE37E6587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91CCDC-5038-4B6F-9B88-DF36E5BCA9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EBF57-FFA3-46C8-9A7A-E9EAEEB619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105B53-A7C4-4AEA-8593-902643ECDC3B}" type="datetimeFigureOut">
              <a:rPr lang="en-US" smtClean="0"/>
              <a:t>2/12/2024</a:t>
            </a:fld>
            <a:endParaRPr lang="en-US"/>
          </a:p>
        </p:txBody>
      </p:sp>
      <p:sp>
        <p:nvSpPr>
          <p:cNvPr id="5" name="Footer Placeholder 4">
            <a:extLst>
              <a:ext uri="{FF2B5EF4-FFF2-40B4-BE49-F238E27FC236}">
                <a16:creationId xmlns:a16="http://schemas.microsoft.com/office/drawing/2014/main" id="{2A17F0F5-8DC6-4CC2-93DE-7FE4F7A488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F60EC1-ED09-4C11-B301-632966ED49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B6E103-CCB9-4590-A686-1011096090C0}" type="slidenum">
              <a:rPr lang="en-US" smtClean="0"/>
              <a:t>‹#›</a:t>
            </a:fld>
            <a:endParaRPr lang="en-US"/>
          </a:p>
        </p:txBody>
      </p:sp>
    </p:spTree>
    <p:extLst>
      <p:ext uri="{BB962C8B-B14F-4D97-AF65-F5344CB8AC3E}">
        <p14:creationId xmlns:p14="http://schemas.microsoft.com/office/powerpoint/2010/main" val="2924265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Jessica.Ricks117@gmail.com" TargetMode="Externa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3.JPG&amp;ehk=LfAAup9Ma9lOh1uWjjGAeQ&amp;r=0&amp;pid=OfficeInsert"/><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hyperlink" Target="http://word-painting.blogspot.com/2011_07_01_archive.html" TargetMode="Externa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 Id="rId9" Type="http://schemas.openxmlformats.org/officeDocument/2006/relationships/image" Target="../media/image36.sv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9.sv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16.sv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40.png"/><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3.svg"/><Relationship Id="rId5" Type="http://schemas.openxmlformats.org/officeDocument/2006/relationships/image" Target="../media/image42.png"/><Relationship Id="rId10" Type="http://schemas.openxmlformats.org/officeDocument/2006/relationships/image" Target="../media/image18.svg"/><Relationship Id="rId4" Type="http://schemas.openxmlformats.org/officeDocument/2006/relationships/image" Target="../media/image41.svg"/><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7.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amp;ehk=aqQfaCL6LA1IhpZjBE4Gzg&amp;r=0&amp;pid=OfficeInsert"/><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grantgoddess.blogspot.com/2011/11/writing-is-my-fascination.html"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3" Type="http://schemas.openxmlformats.org/officeDocument/2006/relationships/slide" Target="slide4.xml"/><Relationship Id="rId7" Type="http://schemas.openxmlformats.org/officeDocument/2006/relationships/image" Target="../media/image3.png"/><Relationship Id="rId12" Type="http://schemas.openxmlformats.org/officeDocument/2006/relationships/image" Target="../media/image8.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7.png"/><Relationship Id="rId5" Type="http://schemas.openxmlformats.org/officeDocument/2006/relationships/hyperlink" Target="http://webhelp.evisions.com/HelpFiles/IACUC/1.0/en/Content/2%20Users/Creating%20a%20New%20Study.htm" TargetMode="External"/><Relationship Id="rId15" Type="http://schemas.openxmlformats.org/officeDocument/2006/relationships/slide" Target="slide7.xml"/><Relationship Id="rId10" Type="http://schemas.openxmlformats.org/officeDocument/2006/relationships/image" Target="../media/image6.svg"/><Relationship Id="rId4" Type="http://schemas.openxmlformats.org/officeDocument/2006/relationships/slide" Target="slide5.xml"/><Relationship Id="rId9" Type="http://schemas.openxmlformats.org/officeDocument/2006/relationships/image" Target="../media/image5.png"/><Relationship Id="rId1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7BD856-BD7B-4332-8333-788287345160}"/>
              </a:ext>
            </a:extLst>
          </p:cNvPr>
          <p:cNvSpPr txBox="1"/>
          <p:nvPr/>
        </p:nvSpPr>
        <p:spPr>
          <a:xfrm>
            <a:off x="7251700" y="5599987"/>
            <a:ext cx="4876800" cy="1200329"/>
          </a:xfrm>
          <a:prstGeom prst="rect">
            <a:avLst/>
          </a:prstGeom>
          <a:noFill/>
        </p:spPr>
        <p:txBody>
          <a:bodyPr wrap="square" rtlCol="0">
            <a:spAutoFit/>
          </a:bodyPr>
          <a:lstStyle/>
          <a:p>
            <a:pPr algn="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Jessica Ricks</a:t>
            </a:r>
          </a:p>
          <a:p>
            <a:pPr algn="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jessica.ricks117@gmail.com</a:t>
            </a:r>
            <a:endParaRPr lang="en-US"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algn="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www.linkedin.com/in/jessicaricks</a:t>
            </a:r>
          </a:p>
        </p:txBody>
      </p:sp>
      <p:grpSp>
        <p:nvGrpSpPr>
          <p:cNvPr id="8" name="Group 7">
            <a:extLst>
              <a:ext uri="{FF2B5EF4-FFF2-40B4-BE49-F238E27FC236}">
                <a16:creationId xmlns:a16="http://schemas.microsoft.com/office/drawing/2014/main" id="{49EFA276-84AD-A53B-BE29-7DA0C229CA39}"/>
              </a:ext>
              <a:ext uri="{C183D7F6-B498-43B3-948B-1728B52AA6E4}">
                <adec:decorative xmlns:adec="http://schemas.microsoft.com/office/drawing/2017/decorative" val="1"/>
              </a:ext>
            </a:extLst>
          </p:cNvPr>
          <p:cNvGrpSpPr/>
          <p:nvPr/>
        </p:nvGrpSpPr>
        <p:grpSpPr>
          <a:xfrm>
            <a:off x="139700" y="153279"/>
            <a:ext cx="6705600" cy="5599987"/>
            <a:chOff x="1" y="0"/>
            <a:chExt cx="6705600" cy="5599987"/>
          </a:xfrm>
          <a:blipFill>
            <a:blip r:embed="rId3">
              <a:duotone>
                <a:prstClr val="black"/>
                <a:schemeClr val="accent5">
                  <a:tint val="45000"/>
                  <a:satMod val="400000"/>
                </a:schemeClr>
              </a:duotone>
              <a:extLst>
                <a:ext uri="{BEBA8EAE-BF5A-486C-A8C5-ECC9F3942E4B}">
                  <a14:imgProps xmlns:a14="http://schemas.microsoft.com/office/drawing/2010/main">
                    <a14:imgLayer r:embed="rId4">
                      <a14:imgEffect>
                        <a14:sharpenSoften amount="-25000"/>
                      </a14:imgEffect>
                    </a14:imgLayer>
                  </a14:imgProps>
                </a:ext>
              </a:extLst>
            </a:blip>
            <a:stretch>
              <a:fillRect/>
            </a:stretch>
          </a:blipFill>
        </p:grpSpPr>
        <p:sp>
          <p:nvSpPr>
            <p:cNvPr id="2" name="Rectangle 1">
              <a:extLst>
                <a:ext uri="{FF2B5EF4-FFF2-40B4-BE49-F238E27FC236}">
                  <a16:creationId xmlns:a16="http://schemas.microsoft.com/office/drawing/2014/main" id="{BC44D783-7C4B-03C5-F54D-882D45495AA2}"/>
                </a:ext>
              </a:extLst>
            </p:cNvPr>
            <p:cNvSpPr/>
            <p:nvPr/>
          </p:nvSpPr>
          <p:spPr>
            <a:xfrm>
              <a:off x="1" y="0"/>
              <a:ext cx="6705600" cy="1806222"/>
            </a:xfrm>
            <a:prstGeom prst="rect">
              <a:avLst/>
            </a:prstGeom>
            <a:grpFill/>
            <a:ln>
              <a:noFill/>
            </a:ln>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6D0335A-C7A6-4FA4-4A8F-BDF65722E3DB}"/>
                </a:ext>
              </a:extLst>
            </p:cNvPr>
            <p:cNvSpPr/>
            <p:nvPr/>
          </p:nvSpPr>
          <p:spPr>
            <a:xfrm>
              <a:off x="1" y="1893622"/>
              <a:ext cx="6705600" cy="1806222"/>
            </a:xfrm>
            <a:prstGeom prst="rect">
              <a:avLst/>
            </a:prstGeom>
            <a:grpFill/>
            <a:ln>
              <a:noFill/>
            </a:ln>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5C5C24B-0EBB-587F-E5E8-866BAB3C4F6C}"/>
                </a:ext>
              </a:extLst>
            </p:cNvPr>
            <p:cNvSpPr/>
            <p:nvPr/>
          </p:nvSpPr>
          <p:spPr>
            <a:xfrm>
              <a:off x="1" y="3793765"/>
              <a:ext cx="6705600" cy="1806222"/>
            </a:xfrm>
            <a:prstGeom prst="rect">
              <a:avLst/>
            </a:prstGeom>
            <a:grpFill/>
            <a:ln>
              <a:noFill/>
            </a:ln>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D5048318-DB24-4CCD-89D7-32DE2F794736}"/>
              </a:ext>
            </a:extLst>
          </p:cNvPr>
          <p:cNvSpPr txBox="1"/>
          <p:nvPr/>
        </p:nvSpPr>
        <p:spPr>
          <a:xfrm>
            <a:off x="6845300" y="153279"/>
            <a:ext cx="5283200" cy="3785652"/>
          </a:xfrm>
          <a:prstGeom prst="rect">
            <a:avLst/>
          </a:prstGeom>
          <a:noFill/>
          <a:ln>
            <a:noFill/>
          </a:ln>
        </p:spPr>
        <p:txBody>
          <a:bodyPr wrap="square" rtlCol="0">
            <a:spAutoFit/>
          </a:bodyPr>
          <a:lstStyle/>
          <a:p>
            <a:pPr algn="r"/>
            <a:r>
              <a:rPr lang="en-US" sz="4800" spc="600" dirty="0">
                <a:solidFill>
                  <a:schemeClr val="bg1"/>
                </a:solidFill>
                <a:latin typeface="Tahoma" panose="020B0604030504040204" pitchFamily="34" charset="0"/>
                <a:ea typeface="Tahoma" panose="020B0604030504040204" pitchFamily="34" charset="0"/>
                <a:cs typeface="Tahoma" panose="020B0604030504040204" pitchFamily="34" charset="0"/>
              </a:rPr>
              <a:t>Documentation Enhancement</a:t>
            </a:r>
          </a:p>
          <a:p>
            <a:pPr algn="r"/>
            <a:r>
              <a:rPr lang="en-US" sz="4800" spc="600" dirty="0">
                <a:solidFill>
                  <a:schemeClr val="bg1"/>
                </a:solidFill>
                <a:latin typeface="Tahoma" panose="020B0604030504040204" pitchFamily="34" charset="0"/>
                <a:ea typeface="Tahoma" panose="020B0604030504040204" pitchFamily="34" charset="0"/>
                <a:cs typeface="Tahoma" panose="020B0604030504040204" pitchFamily="34" charset="0"/>
              </a:rPr>
              <a:t>and</a:t>
            </a:r>
          </a:p>
          <a:p>
            <a:pPr algn="r"/>
            <a:r>
              <a:rPr lang="en-US" sz="4800" spc="600" dirty="0">
                <a:solidFill>
                  <a:schemeClr val="bg1"/>
                </a:solidFill>
                <a:latin typeface="Tahoma" panose="020B0604030504040204" pitchFamily="34" charset="0"/>
                <a:ea typeface="Tahoma" panose="020B0604030504040204" pitchFamily="34" charset="0"/>
                <a:cs typeface="Tahoma" panose="020B0604030504040204" pitchFamily="34" charset="0"/>
              </a:rPr>
              <a:t>Content</a:t>
            </a:r>
            <a:br>
              <a:rPr lang="en-US" sz="4800" spc="6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4800" spc="600" dirty="0">
                <a:solidFill>
                  <a:schemeClr val="bg1"/>
                </a:solidFill>
                <a:latin typeface="Tahoma" panose="020B0604030504040204" pitchFamily="34" charset="0"/>
                <a:ea typeface="Tahoma" panose="020B0604030504040204" pitchFamily="34" charset="0"/>
                <a:cs typeface="Tahoma" panose="020B0604030504040204" pitchFamily="34" charset="0"/>
              </a:rPr>
              <a:t>Creation</a:t>
            </a:r>
            <a:endParaRPr lang="en-US" sz="2800" spc="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13399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A group of tool&#10;&#10;Description generated with high confidence">
            <a:extLst>
              <a:ext uri="{FF2B5EF4-FFF2-40B4-BE49-F238E27FC236}">
                <a16:creationId xmlns:a16="http://schemas.microsoft.com/office/drawing/2014/main" id="{B4468F69-3157-4F6D-AFA6-FEAE3C376655}"/>
              </a:ext>
            </a:extLst>
          </p:cNvPr>
          <p:cNvPicPr>
            <a:picLocks noChangeAspect="1"/>
          </p:cNvPicPr>
          <p:nvPr/>
        </p:nvPicPr>
        <p:blipFill rotWithShape="1">
          <a:blip r:embed="rId3">
            <a:duotone>
              <a:prstClr val="black"/>
              <a:schemeClr val="accent5">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12214" b="27908"/>
          <a:stretch/>
        </p:blipFill>
        <p:spPr>
          <a:xfrm>
            <a:off x="0" y="0"/>
            <a:ext cx="12192000" cy="5778500"/>
          </a:xfrm>
          <a:prstGeom prst="rect">
            <a:avLst/>
          </a:prstGeom>
          <a:effectLst>
            <a:innerShdw blurRad="63500" dist="50800" dir="5400000">
              <a:prstClr val="black">
                <a:alpha val="50000"/>
              </a:prstClr>
            </a:innerShdw>
          </a:effectLst>
        </p:spPr>
      </p:pic>
      <p:sp>
        <p:nvSpPr>
          <p:cNvPr id="7" name="TextBox 6">
            <a:extLst>
              <a:ext uri="{FF2B5EF4-FFF2-40B4-BE49-F238E27FC236}">
                <a16:creationId xmlns:a16="http://schemas.microsoft.com/office/drawing/2014/main" id="{3A518F12-9EF0-4B44-AB6F-912B4D4D7520}"/>
              </a:ext>
            </a:extLst>
          </p:cNvPr>
          <p:cNvSpPr txBox="1"/>
          <p:nvPr/>
        </p:nvSpPr>
        <p:spPr>
          <a:xfrm>
            <a:off x="-948960" y="5530663"/>
            <a:ext cx="10728158" cy="1569660"/>
          </a:xfrm>
          <a:prstGeom prst="rect">
            <a:avLst/>
          </a:prstGeom>
          <a:noFill/>
        </p:spPr>
        <p:txBody>
          <a:bodyPr wrap="square" rtlCol="0">
            <a:spAutoFit/>
          </a:bodyPr>
          <a:lstStyle/>
          <a:p>
            <a:pPr algn="ctr"/>
            <a:r>
              <a:rPr lang="en-US" sz="9600" b="1" spc="600" dirty="0">
                <a:solidFill>
                  <a:schemeClr val="bg1"/>
                </a:solidFill>
                <a:latin typeface="Tahoma" panose="020B0604030504040204" pitchFamily="34" charset="0"/>
                <a:ea typeface="Tahoma" panose="020B0604030504040204" pitchFamily="34" charset="0"/>
                <a:cs typeface="Tahoma" panose="020B0604030504040204" pitchFamily="34" charset="0"/>
              </a:rPr>
              <a:t>New Content</a:t>
            </a:r>
            <a:endParaRPr lang="en-US" sz="6000" b="1" spc="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4B615DFC-B239-4404-A270-709CD07492DA}"/>
              </a:ext>
            </a:extLst>
          </p:cNvPr>
          <p:cNvSpPr txBox="1"/>
          <p:nvPr/>
        </p:nvSpPr>
        <p:spPr>
          <a:xfrm>
            <a:off x="-2320337" y="4373940"/>
            <a:ext cx="10728158" cy="1569660"/>
          </a:xfrm>
          <a:prstGeom prst="rect">
            <a:avLst/>
          </a:prstGeom>
          <a:noFill/>
        </p:spPr>
        <p:txBody>
          <a:bodyPr wrap="square" rtlCol="0">
            <a:spAutoFit/>
          </a:bodyPr>
          <a:lstStyle/>
          <a:p>
            <a:pPr algn="ctr"/>
            <a:r>
              <a:rPr lang="en-US" sz="9600" b="1" spc="600" dirty="0">
                <a:solidFill>
                  <a:schemeClr val="bg1">
                    <a:lumMod val="75000"/>
                  </a:schemeClr>
                </a:solidFill>
                <a:latin typeface="Segoe Script" panose="030B0504020000000003" pitchFamily="66" charset="0"/>
                <a:ea typeface="Tahoma" panose="020B0604030504040204" pitchFamily="34" charset="0"/>
                <a:cs typeface="Tahoma" panose="020B0604030504040204" pitchFamily="34" charset="0"/>
              </a:rPr>
              <a:t>Creating</a:t>
            </a:r>
            <a:endParaRPr lang="en-US" sz="6000" b="1" spc="600" dirty="0">
              <a:solidFill>
                <a:schemeClr val="bg1">
                  <a:lumMod val="75000"/>
                </a:schemeClr>
              </a:solidFill>
              <a:latin typeface="Segoe Script" panose="030B0504020000000003" pitchFamily="66"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21540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graphicFrame>
        <p:nvGraphicFramePr>
          <p:cNvPr id="4" name="Diagram 3" descr="New content creation process: research, organize, write">
            <a:extLst>
              <a:ext uri="{FF2B5EF4-FFF2-40B4-BE49-F238E27FC236}">
                <a16:creationId xmlns:a16="http://schemas.microsoft.com/office/drawing/2014/main" id="{78BF3338-23B5-4776-9793-3C9C4B1C1439}"/>
              </a:ext>
            </a:extLst>
          </p:cNvPr>
          <p:cNvGraphicFramePr/>
          <p:nvPr>
            <p:extLst>
              <p:ext uri="{D42A27DB-BD31-4B8C-83A1-F6EECF244321}">
                <p14:modId xmlns:p14="http://schemas.microsoft.com/office/powerpoint/2010/main" val="1505517095"/>
              </p:ext>
            </p:extLst>
          </p:nvPr>
        </p:nvGraphicFramePr>
        <p:xfrm>
          <a:off x="489857" y="719666"/>
          <a:ext cx="10657114"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380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4C83-30F1-4A79-B8F6-D86629A13802}"/>
              </a:ext>
            </a:extLst>
          </p:cNvPr>
          <p:cNvSpPr>
            <a:spLocks noGrp="1"/>
          </p:cNvSpPr>
          <p:nvPr>
            <p:ph type="title" idx="4294967295"/>
          </p:nvPr>
        </p:nvSpPr>
        <p:spPr>
          <a:xfrm>
            <a:off x="376992" y="2766218"/>
            <a:ext cx="4026568" cy="1325563"/>
          </a:xfrm>
        </p:spPr>
        <p:txBody>
          <a:bodyPr/>
          <a:lstStyle/>
          <a:p>
            <a:r>
              <a:rPr lang="en-US" spc="600" dirty="0">
                <a:solidFill>
                  <a:schemeClr val="bg1"/>
                </a:solidFill>
              </a:rPr>
              <a:t>Research</a:t>
            </a:r>
          </a:p>
        </p:txBody>
      </p:sp>
      <p:sp>
        <p:nvSpPr>
          <p:cNvPr id="4" name="Rectangle: Rounded Corners 3">
            <a:extLst>
              <a:ext uri="{FF2B5EF4-FFF2-40B4-BE49-F238E27FC236}">
                <a16:creationId xmlns:a16="http://schemas.microsoft.com/office/drawing/2014/main" id="{A008E4C2-5250-47A2-AC81-1AED512A330C}"/>
              </a:ext>
            </a:extLst>
          </p:cNvPr>
          <p:cNvSpPr/>
          <p:nvPr/>
        </p:nvSpPr>
        <p:spPr>
          <a:xfrm>
            <a:off x="6769765" y="1158580"/>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Play with the software</a:t>
            </a:r>
          </a:p>
        </p:txBody>
      </p:sp>
      <p:sp>
        <p:nvSpPr>
          <p:cNvPr id="5" name="Rectangle: Rounded Corners 4">
            <a:extLst>
              <a:ext uri="{FF2B5EF4-FFF2-40B4-BE49-F238E27FC236}">
                <a16:creationId xmlns:a16="http://schemas.microsoft.com/office/drawing/2014/main" id="{87F92044-01D6-4236-A2D7-29EE17D6733E}"/>
              </a:ext>
            </a:extLst>
          </p:cNvPr>
          <p:cNvSpPr/>
          <p:nvPr/>
        </p:nvSpPr>
        <p:spPr>
          <a:xfrm>
            <a:off x="6737680" y="4833147"/>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Determine workflow</a:t>
            </a:r>
          </a:p>
        </p:txBody>
      </p:sp>
      <p:sp>
        <p:nvSpPr>
          <p:cNvPr id="6" name="Oval 5">
            <a:extLst>
              <a:ext uri="{FF2B5EF4-FFF2-40B4-BE49-F238E27FC236}">
                <a16:creationId xmlns:a16="http://schemas.microsoft.com/office/drawing/2014/main" id="{6D905CB5-3799-4A84-BFCA-A92262623B37}"/>
              </a:ext>
              <a:ext uri="{C183D7F6-B498-43B3-948B-1728B52AA6E4}">
                <adec:decorative xmlns:adec="http://schemas.microsoft.com/office/drawing/2017/decorative" val="1"/>
              </a:ext>
            </a:extLst>
          </p:cNvPr>
          <p:cNvSpPr/>
          <p:nvPr/>
        </p:nvSpPr>
        <p:spPr>
          <a:xfrm>
            <a:off x="6096000" y="1030242"/>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FF87671-2CD2-4EF9-9AC9-F8E914162808}"/>
              </a:ext>
              <a:ext uri="{C183D7F6-B498-43B3-948B-1728B52AA6E4}">
                <adec:decorative xmlns:adec="http://schemas.microsoft.com/office/drawing/2017/decorative" val="1"/>
              </a:ext>
            </a:extLst>
          </p:cNvPr>
          <p:cNvSpPr/>
          <p:nvPr/>
        </p:nvSpPr>
        <p:spPr>
          <a:xfrm>
            <a:off x="6095993" y="4702802"/>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9050DC8B-8716-4BAF-84E4-FC597D8749AE}"/>
              </a:ext>
            </a:extLst>
          </p:cNvPr>
          <p:cNvSpPr/>
          <p:nvPr/>
        </p:nvSpPr>
        <p:spPr>
          <a:xfrm>
            <a:off x="6737680" y="3000335"/>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Discover use cases</a:t>
            </a:r>
          </a:p>
        </p:txBody>
      </p:sp>
      <p:sp>
        <p:nvSpPr>
          <p:cNvPr id="11" name="Oval 10">
            <a:extLst>
              <a:ext uri="{FF2B5EF4-FFF2-40B4-BE49-F238E27FC236}">
                <a16:creationId xmlns:a16="http://schemas.microsoft.com/office/drawing/2014/main" id="{2F4520BE-2380-47F5-9E12-6CAE4AB044CA}"/>
              </a:ext>
              <a:ext uri="{C183D7F6-B498-43B3-948B-1728B52AA6E4}">
                <adec:decorative xmlns:adec="http://schemas.microsoft.com/office/drawing/2017/decorative" val="1"/>
              </a:ext>
            </a:extLst>
          </p:cNvPr>
          <p:cNvSpPr/>
          <p:nvPr/>
        </p:nvSpPr>
        <p:spPr>
          <a:xfrm>
            <a:off x="6095993" y="2869990"/>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Game controller">
            <a:extLst>
              <a:ext uri="{FF2B5EF4-FFF2-40B4-BE49-F238E27FC236}">
                <a16:creationId xmlns:a16="http://schemas.microsoft.com/office/drawing/2014/main" id="{27BDE1B1-F976-4115-9F67-6A83E68BE8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12565" y="1181640"/>
            <a:ext cx="914400" cy="914400"/>
          </a:xfrm>
          <a:prstGeom prst="rect">
            <a:avLst/>
          </a:prstGeom>
        </p:spPr>
      </p:pic>
      <p:pic>
        <p:nvPicPr>
          <p:cNvPr id="12" name="Graphic 11" descr="Hierarchy">
            <a:extLst>
              <a:ext uri="{FF2B5EF4-FFF2-40B4-BE49-F238E27FC236}">
                <a16:creationId xmlns:a16="http://schemas.microsoft.com/office/drawing/2014/main" id="{571CDAA0-BEDF-440B-B6BC-38C6ADBC01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80480" y="4871245"/>
            <a:ext cx="914400" cy="914400"/>
          </a:xfrm>
          <a:prstGeom prst="rect">
            <a:avLst/>
          </a:prstGeom>
        </p:spPr>
      </p:pic>
      <p:pic>
        <p:nvPicPr>
          <p:cNvPr id="15" name="Graphic 14" descr="Magnifying glass">
            <a:extLst>
              <a:ext uri="{FF2B5EF4-FFF2-40B4-BE49-F238E27FC236}">
                <a16:creationId xmlns:a16="http://schemas.microsoft.com/office/drawing/2014/main" id="{EC45474C-B6C9-413F-BD58-76C07F02869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80480" y="3050065"/>
            <a:ext cx="914400" cy="914400"/>
          </a:xfrm>
          <a:prstGeom prst="rect">
            <a:avLst/>
          </a:prstGeom>
        </p:spPr>
      </p:pic>
    </p:spTree>
    <p:extLst>
      <p:ext uri="{BB962C8B-B14F-4D97-AF65-F5344CB8AC3E}">
        <p14:creationId xmlns:p14="http://schemas.microsoft.com/office/powerpoint/2010/main" val="959061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7189D22-1155-45E0-9363-B983BA2D8459}"/>
              </a:ext>
            </a:extLst>
          </p:cNvPr>
          <p:cNvSpPr txBox="1">
            <a:spLocks/>
          </p:cNvSpPr>
          <p:nvPr/>
        </p:nvSpPr>
        <p:spPr>
          <a:xfrm>
            <a:off x="612131" y="3734626"/>
            <a:ext cx="73405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pc="600" dirty="0">
                <a:solidFill>
                  <a:schemeClr val="bg1"/>
                </a:solidFill>
              </a:rPr>
              <a:t>Top Level </a:t>
            </a:r>
          </a:p>
          <a:p>
            <a:r>
              <a:rPr lang="en-US" spc="600" dirty="0">
                <a:solidFill>
                  <a:schemeClr val="bg1"/>
                </a:solidFill>
              </a:rPr>
              <a:t>Organization</a:t>
            </a:r>
          </a:p>
        </p:txBody>
      </p:sp>
      <p:sp>
        <p:nvSpPr>
          <p:cNvPr id="12" name="Rectangle: Rounded Corners 11">
            <a:extLst>
              <a:ext uri="{FF2B5EF4-FFF2-40B4-BE49-F238E27FC236}">
                <a16:creationId xmlns:a16="http://schemas.microsoft.com/office/drawing/2014/main" id="{C535AB88-BFD4-4729-AFFF-A478A009FBDD}"/>
              </a:ext>
            </a:extLst>
          </p:cNvPr>
          <p:cNvSpPr/>
          <p:nvPr/>
        </p:nvSpPr>
        <p:spPr>
          <a:xfrm>
            <a:off x="5945577" y="3900103"/>
            <a:ext cx="5634291" cy="994611"/>
          </a:xfrm>
          <a:prstGeom prst="roundRect">
            <a:avLst/>
          </a:prstGeom>
          <a:solidFill>
            <a:srgbClr val="3B3838"/>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A guide for each type of user</a:t>
            </a:r>
          </a:p>
        </p:txBody>
      </p:sp>
      <p:sp>
        <p:nvSpPr>
          <p:cNvPr id="13" name="Rectangle: Rounded Corners 12">
            <a:extLst>
              <a:ext uri="{FF2B5EF4-FFF2-40B4-BE49-F238E27FC236}">
                <a16:creationId xmlns:a16="http://schemas.microsoft.com/office/drawing/2014/main" id="{5C21621C-1612-4DE0-826B-A6F0815DE8BB}"/>
              </a:ext>
            </a:extLst>
          </p:cNvPr>
          <p:cNvSpPr/>
          <p:nvPr/>
        </p:nvSpPr>
        <p:spPr>
          <a:xfrm>
            <a:off x="5945577" y="5311739"/>
            <a:ext cx="5634291" cy="994611"/>
          </a:xfrm>
          <a:prstGeom prst="roundRect">
            <a:avLst/>
          </a:prstGeom>
          <a:solidFill>
            <a:srgbClr val="3B3838"/>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Additional support resources</a:t>
            </a:r>
          </a:p>
        </p:txBody>
      </p:sp>
      <p:pic>
        <p:nvPicPr>
          <p:cNvPr id="15" name="Picture 14" descr="A screenshot of a cell phone&#10;&#10;Description generated with very high confidence">
            <a:extLst>
              <a:ext uri="{FF2B5EF4-FFF2-40B4-BE49-F238E27FC236}">
                <a16:creationId xmlns:a16="http://schemas.microsoft.com/office/drawing/2014/main" id="{66C4D63C-9CC4-4583-9620-4E7FB8CA9D5F}"/>
              </a:ext>
            </a:extLst>
          </p:cNvPr>
          <p:cNvPicPr>
            <a:picLocks noChangeAspect="1"/>
          </p:cNvPicPr>
          <p:nvPr/>
        </p:nvPicPr>
        <p:blipFill rotWithShape="1">
          <a:blip r:embed="rId3">
            <a:extLst>
              <a:ext uri="{28A0092B-C50C-407E-A947-70E740481C1C}">
                <a14:useLocalDpi xmlns:a14="http://schemas.microsoft.com/office/drawing/2010/main" val="0"/>
              </a:ext>
            </a:extLst>
          </a:blip>
          <a:srcRect l="39792" t="11648" b="78290"/>
          <a:stretch/>
        </p:blipFill>
        <p:spPr>
          <a:xfrm>
            <a:off x="612131" y="268829"/>
            <a:ext cx="10967738" cy="1030558"/>
          </a:xfrm>
          <a:prstGeom prst="rect">
            <a:avLst/>
          </a:prstGeom>
        </p:spPr>
      </p:pic>
      <p:sp>
        <p:nvSpPr>
          <p:cNvPr id="7" name="Rectangle: Rounded Corners 6">
            <a:extLst>
              <a:ext uri="{FF2B5EF4-FFF2-40B4-BE49-F238E27FC236}">
                <a16:creationId xmlns:a16="http://schemas.microsoft.com/office/drawing/2014/main" id="{3B30EA89-80E7-4F20-BC2C-C1B4E97F11A1}"/>
              </a:ext>
            </a:extLst>
          </p:cNvPr>
          <p:cNvSpPr/>
          <p:nvPr/>
        </p:nvSpPr>
        <p:spPr>
          <a:xfrm>
            <a:off x="5664310" y="2441265"/>
            <a:ext cx="5917535"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Getting Started topics for new users</a:t>
            </a:r>
          </a:p>
        </p:txBody>
      </p:sp>
      <p:sp>
        <p:nvSpPr>
          <p:cNvPr id="8" name="Oval 7">
            <a:extLst>
              <a:ext uri="{FF2B5EF4-FFF2-40B4-BE49-F238E27FC236}">
                <a16:creationId xmlns:a16="http://schemas.microsoft.com/office/drawing/2014/main" id="{BF810C56-DF28-484B-B735-8D4A0FF113BF}"/>
              </a:ext>
              <a:ext uri="{C183D7F6-B498-43B3-948B-1728B52AA6E4}">
                <adec:decorative xmlns:adec="http://schemas.microsoft.com/office/drawing/2017/decorative" val="1"/>
              </a:ext>
            </a:extLst>
          </p:cNvPr>
          <p:cNvSpPr/>
          <p:nvPr/>
        </p:nvSpPr>
        <p:spPr>
          <a:xfrm>
            <a:off x="4990545" y="2312927"/>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4C77FD8-EBBF-450B-B7CD-C99ADFB6E993}"/>
              </a:ext>
              <a:ext uri="{C183D7F6-B498-43B3-948B-1728B52AA6E4}">
                <adec:decorative xmlns:adec="http://schemas.microsoft.com/office/drawing/2017/decorative" val="1"/>
              </a:ext>
            </a:extLst>
          </p:cNvPr>
          <p:cNvSpPr/>
          <p:nvPr/>
        </p:nvSpPr>
        <p:spPr>
          <a:xfrm>
            <a:off x="4965035" y="3783575"/>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640CC38-83D2-46C1-B14A-BB0AB8E9DBF9}"/>
              </a:ext>
              <a:ext uri="{C183D7F6-B498-43B3-948B-1728B52AA6E4}">
                <adec:decorative xmlns:adec="http://schemas.microsoft.com/office/drawing/2017/decorative" val="1"/>
              </a:ext>
            </a:extLst>
          </p:cNvPr>
          <p:cNvSpPr/>
          <p:nvPr/>
        </p:nvSpPr>
        <p:spPr>
          <a:xfrm>
            <a:off x="4965035" y="5176717"/>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Gauge">
            <a:extLst>
              <a:ext uri="{FF2B5EF4-FFF2-40B4-BE49-F238E27FC236}">
                <a16:creationId xmlns:a16="http://schemas.microsoft.com/office/drawing/2014/main" id="{4841151C-6C2D-4955-BFD2-BDB6508DB8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07110" y="2363026"/>
            <a:ext cx="914400" cy="914400"/>
          </a:xfrm>
          <a:prstGeom prst="rect">
            <a:avLst/>
          </a:prstGeom>
        </p:spPr>
      </p:pic>
      <p:pic>
        <p:nvPicPr>
          <p:cNvPr id="5" name="Graphic 4" descr="Books">
            <a:extLst>
              <a:ext uri="{FF2B5EF4-FFF2-40B4-BE49-F238E27FC236}">
                <a16:creationId xmlns:a16="http://schemas.microsoft.com/office/drawing/2014/main" id="{2F8B57F2-8FB7-4870-A1A0-CFE8A487FED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07110" y="3940207"/>
            <a:ext cx="914400" cy="914400"/>
          </a:xfrm>
          <a:prstGeom prst="rect">
            <a:avLst/>
          </a:prstGeom>
        </p:spPr>
      </p:pic>
      <p:pic>
        <p:nvPicPr>
          <p:cNvPr id="18" name="Graphic 17" descr="Life ring">
            <a:extLst>
              <a:ext uri="{FF2B5EF4-FFF2-40B4-BE49-F238E27FC236}">
                <a16:creationId xmlns:a16="http://schemas.microsoft.com/office/drawing/2014/main" id="{8F42F181-3D4B-4548-B5F3-E7BD1B8693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07110" y="5345160"/>
            <a:ext cx="914400" cy="914400"/>
          </a:xfrm>
          <a:prstGeom prst="rect">
            <a:avLst/>
          </a:prstGeom>
        </p:spPr>
      </p:pic>
    </p:spTree>
    <p:extLst>
      <p:ext uri="{BB962C8B-B14F-4D97-AF65-F5344CB8AC3E}">
        <p14:creationId xmlns:p14="http://schemas.microsoft.com/office/powerpoint/2010/main" val="3443117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4" name="Picture 3" descr="A screenshot of a social media post&#10;&#10;Description generated with very high confidence">
            <a:extLst>
              <a:ext uri="{FF2B5EF4-FFF2-40B4-BE49-F238E27FC236}">
                <a16:creationId xmlns:a16="http://schemas.microsoft.com/office/drawing/2014/main" id="{30FDC880-DA57-4BDD-AAE2-09B51AA8E869}"/>
              </a:ext>
            </a:extLst>
          </p:cNvPr>
          <p:cNvPicPr>
            <a:picLocks noChangeAspect="1"/>
          </p:cNvPicPr>
          <p:nvPr/>
        </p:nvPicPr>
        <p:blipFill rotWithShape="1">
          <a:blip r:embed="rId3">
            <a:extLst>
              <a:ext uri="{28A0092B-C50C-407E-A947-70E740481C1C}">
                <a14:useLocalDpi xmlns:a14="http://schemas.microsoft.com/office/drawing/2010/main" val="0"/>
              </a:ext>
            </a:extLst>
          </a:blip>
          <a:srcRect l="46316" t="14251" r="26052" b="50000"/>
          <a:stretch/>
        </p:blipFill>
        <p:spPr>
          <a:xfrm>
            <a:off x="186014" y="2898969"/>
            <a:ext cx="5174219" cy="3763628"/>
          </a:xfrm>
          <a:prstGeom prst="rect">
            <a:avLst/>
          </a:prstGeom>
          <a:ln>
            <a:solidFill>
              <a:schemeClr val="tx1"/>
            </a:solidFill>
          </a:ln>
        </p:spPr>
      </p:pic>
      <p:sp>
        <p:nvSpPr>
          <p:cNvPr id="8" name="Title 1">
            <a:extLst>
              <a:ext uri="{FF2B5EF4-FFF2-40B4-BE49-F238E27FC236}">
                <a16:creationId xmlns:a16="http://schemas.microsoft.com/office/drawing/2014/main" id="{ADF24EA0-CD11-45AF-9F61-040C4C349B46}"/>
              </a:ext>
            </a:extLst>
          </p:cNvPr>
          <p:cNvSpPr txBox="1">
            <a:spLocks/>
          </p:cNvSpPr>
          <p:nvPr/>
        </p:nvSpPr>
        <p:spPr>
          <a:xfrm>
            <a:off x="186014" y="804854"/>
            <a:ext cx="51742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pc="600" dirty="0">
                <a:solidFill>
                  <a:schemeClr val="bg1"/>
                </a:solidFill>
              </a:rPr>
              <a:t>Lower Level </a:t>
            </a:r>
          </a:p>
          <a:p>
            <a:r>
              <a:rPr lang="en-US" spc="600" dirty="0">
                <a:solidFill>
                  <a:schemeClr val="bg1"/>
                </a:solidFill>
              </a:rPr>
              <a:t>Organization</a:t>
            </a:r>
          </a:p>
        </p:txBody>
      </p:sp>
      <p:sp>
        <p:nvSpPr>
          <p:cNvPr id="9" name="Rectangle: Rounded Corners 8">
            <a:extLst>
              <a:ext uri="{FF2B5EF4-FFF2-40B4-BE49-F238E27FC236}">
                <a16:creationId xmlns:a16="http://schemas.microsoft.com/office/drawing/2014/main" id="{5FF54EA4-2985-49CB-B721-BF6269A61830}"/>
              </a:ext>
            </a:extLst>
          </p:cNvPr>
          <p:cNvSpPr/>
          <p:nvPr/>
        </p:nvSpPr>
        <p:spPr>
          <a:xfrm>
            <a:off x="7098469" y="3027307"/>
            <a:ext cx="4676690" cy="994611"/>
          </a:xfrm>
          <a:prstGeom prst="roundRect">
            <a:avLst/>
          </a:prstGeom>
          <a:solidFill>
            <a:srgbClr val="3B3838"/>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Organized by workflow</a:t>
            </a:r>
          </a:p>
        </p:txBody>
      </p:sp>
      <p:sp>
        <p:nvSpPr>
          <p:cNvPr id="10" name="Rectangle: Rounded Corners 9">
            <a:extLst>
              <a:ext uri="{FF2B5EF4-FFF2-40B4-BE49-F238E27FC236}">
                <a16:creationId xmlns:a16="http://schemas.microsoft.com/office/drawing/2014/main" id="{2EDD63CD-D0CD-4314-A1B1-E6DB01EEACAE}"/>
              </a:ext>
            </a:extLst>
          </p:cNvPr>
          <p:cNvSpPr/>
          <p:nvPr/>
        </p:nvSpPr>
        <p:spPr>
          <a:xfrm>
            <a:off x="7098469" y="4895648"/>
            <a:ext cx="4676690" cy="994611"/>
          </a:xfrm>
          <a:prstGeom prst="roundRect">
            <a:avLst/>
          </a:prstGeom>
          <a:solidFill>
            <a:srgbClr val="3B3838"/>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Organized by task type</a:t>
            </a:r>
          </a:p>
        </p:txBody>
      </p:sp>
      <p:sp>
        <p:nvSpPr>
          <p:cNvPr id="6" name="Oval 5">
            <a:extLst>
              <a:ext uri="{FF2B5EF4-FFF2-40B4-BE49-F238E27FC236}">
                <a16:creationId xmlns:a16="http://schemas.microsoft.com/office/drawing/2014/main" id="{AB2489B4-C02A-4B76-9D97-92815883B76C}"/>
              </a:ext>
              <a:ext uri="{C183D7F6-B498-43B3-948B-1728B52AA6E4}">
                <adec:decorative xmlns:adec="http://schemas.microsoft.com/office/drawing/2017/decorative" val="1"/>
              </a:ext>
            </a:extLst>
          </p:cNvPr>
          <p:cNvSpPr/>
          <p:nvPr/>
        </p:nvSpPr>
        <p:spPr>
          <a:xfrm>
            <a:off x="6424703" y="2898969"/>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CFC08E3-97CE-4F1D-A241-772B68560239}"/>
              </a:ext>
              <a:ext uri="{C183D7F6-B498-43B3-948B-1728B52AA6E4}">
                <adec:decorative xmlns:adec="http://schemas.microsoft.com/office/drawing/2017/decorative" val="1"/>
              </a:ext>
            </a:extLst>
          </p:cNvPr>
          <p:cNvSpPr/>
          <p:nvPr/>
        </p:nvSpPr>
        <p:spPr>
          <a:xfrm>
            <a:off x="6424703" y="4767310"/>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Checklist">
            <a:extLst>
              <a:ext uri="{FF2B5EF4-FFF2-40B4-BE49-F238E27FC236}">
                <a16:creationId xmlns:a16="http://schemas.microsoft.com/office/drawing/2014/main" id="{38DF1DC0-26BF-4F6B-B4F9-66FF9906DB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269" y="3087183"/>
            <a:ext cx="914400" cy="914400"/>
          </a:xfrm>
          <a:prstGeom prst="rect">
            <a:avLst/>
          </a:prstGeom>
        </p:spPr>
      </p:pic>
      <p:pic>
        <p:nvPicPr>
          <p:cNvPr id="11" name="Graphic 10" descr="List">
            <a:extLst>
              <a:ext uri="{FF2B5EF4-FFF2-40B4-BE49-F238E27FC236}">
                <a16:creationId xmlns:a16="http://schemas.microsoft.com/office/drawing/2014/main" id="{2A622D30-C1C7-40B1-9E94-67EC3B98A7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41269" y="4935753"/>
            <a:ext cx="914400" cy="914400"/>
          </a:xfrm>
          <a:prstGeom prst="rect">
            <a:avLst/>
          </a:prstGeom>
        </p:spPr>
      </p:pic>
      <p:sp>
        <p:nvSpPr>
          <p:cNvPr id="2" name="Arrow: Pentagon 1">
            <a:extLst>
              <a:ext uri="{FF2B5EF4-FFF2-40B4-BE49-F238E27FC236}">
                <a16:creationId xmlns:a16="http://schemas.microsoft.com/office/drawing/2014/main" id="{47E1DA8F-115D-D6C4-0141-D42FB03FA499}"/>
              </a:ext>
            </a:extLst>
          </p:cNvPr>
          <p:cNvSpPr/>
          <p:nvPr/>
        </p:nvSpPr>
        <p:spPr>
          <a:xfrm flipH="1">
            <a:off x="8893997" y="3854690"/>
            <a:ext cx="3169281" cy="591130"/>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ahoma" panose="020B0604030504040204" pitchFamily="34" charset="0"/>
                <a:ea typeface="Tahoma" panose="020B0604030504040204" pitchFamily="34" charset="0"/>
                <a:cs typeface="Tahoma" panose="020B0604030504040204" pitchFamily="34" charset="0"/>
              </a:rPr>
              <a:t>Like tax software</a:t>
            </a:r>
          </a:p>
        </p:txBody>
      </p:sp>
      <p:sp>
        <p:nvSpPr>
          <p:cNvPr id="5" name="Arrow: Pentagon 4">
            <a:extLst>
              <a:ext uri="{FF2B5EF4-FFF2-40B4-BE49-F238E27FC236}">
                <a16:creationId xmlns:a16="http://schemas.microsoft.com/office/drawing/2014/main" id="{E83646BF-8C22-0E14-4C99-7B43F673A3F9}"/>
              </a:ext>
            </a:extLst>
          </p:cNvPr>
          <p:cNvSpPr/>
          <p:nvPr/>
        </p:nvSpPr>
        <p:spPr>
          <a:xfrm flipH="1">
            <a:off x="8893997" y="5723031"/>
            <a:ext cx="3169281" cy="591130"/>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ahoma" panose="020B0604030504040204" pitchFamily="34" charset="0"/>
                <a:ea typeface="Tahoma" panose="020B0604030504040204" pitchFamily="34" charset="0"/>
                <a:cs typeface="Tahoma" panose="020B0604030504040204" pitchFamily="34" charset="0"/>
              </a:rPr>
              <a:t>Like Photoshop</a:t>
            </a:r>
          </a:p>
        </p:txBody>
      </p:sp>
    </p:spTree>
    <p:extLst>
      <p:ext uri="{BB962C8B-B14F-4D97-AF65-F5344CB8AC3E}">
        <p14:creationId xmlns:p14="http://schemas.microsoft.com/office/powerpoint/2010/main" val="2384536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88C0FAD-6449-4938-A4D3-C29728EA1156}"/>
              </a:ext>
            </a:extLst>
          </p:cNvPr>
          <p:cNvSpPr txBox="1">
            <a:spLocks/>
          </p:cNvSpPr>
          <p:nvPr/>
        </p:nvSpPr>
        <p:spPr>
          <a:xfrm>
            <a:off x="376992" y="2766218"/>
            <a:ext cx="40265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pc="600" dirty="0">
                <a:solidFill>
                  <a:schemeClr val="bg1"/>
                </a:solidFill>
              </a:rPr>
              <a:t>Write It</a:t>
            </a:r>
          </a:p>
        </p:txBody>
      </p:sp>
      <p:grpSp>
        <p:nvGrpSpPr>
          <p:cNvPr id="25" name="Group 24" descr="write the content">
            <a:extLst>
              <a:ext uri="{FF2B5EF4-FFF2-40B4-BE49-F238E27FC236}">
                <a16:creationId xmlns:a16="http://schemas.microsoft.com/office/drawing/2014/main" id="{85AE4A0C-4A60-4195-88B8-38E964E23610}"/>
              </a:ext>
            </a:extLst>
          </p:cNvPr>
          <p:cNvGrpSpPr/>
          <p:nvPr/>
        </p:nvGrpSpPr>
        <p:grpSpPr>
          <a:xfrm>
            <a:off x="6096000" y="311566"/>
            <a:ext cx="5486398" cy="1251286"/>
            <a:chOff x="6096000" y="311566"/>
            <a:chExt cx="5486398" cy="1251286"/>
          </a:xfrm>
        </p:grpSpPr>
        <p:sp>
          <p:nvSpPr>
            <p:cNvPr id="19" name="Rectangle: Rounded Corners 18">
              <a:extLst>
                <a:ext uri="{FF2B5EF4-FFF2-40B4-BE49-F238E27FC236}">
                  <a16:creationId xmlns:a16="http://schemas.microsoft.com/office/drawing/2014/main" id="{6568CE47-6A8D-4A73-87E2-B17E7F816C71}"/>
                </a:ext>
              </a:extLst>
            </p:cNvPr>
            <p:cNvSpPr/>
            <p:nvPr/>
          </p:nvSpPr>
          <p:spPr>
            <a:xfrm>
              <a:off x="6769765" y="439904"/>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Write the content</a:t>
              </a:r>
            </a:p>
          </p:txBody>
        </p:sp>
        <p:sp>
          <p:nvSpPr>
            <p:cNvPr id="21" name="Oval 20">
              <a:extLst>
                <a:ext uri="{FF2B5EF4-FFF2-40B4-BE49-F238E27FC236}">
                  <a16:creationId xmlns:a16="http://schemas.microsoft.com/office/drawing/2014/main" id="{70989FD4-2D06-485B-B46C-891ECE23F92E}"/>
                </a:ext>
              </a:extLst>
            </p:cNvPr>
            <p:cNvSpPr/>
            <p:nvPr/>
          </p:nvSpPr>
          <p:spPr>
            <a:xfrm>
              <a:off x="6096000" y="311566"/>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Pencil">
              <a:extLst>
                <a:ext uri="{FF2B5EF4-FFF2-40B4-BE49-F238E27FC236}">
                  <a16:creationId xmlns:a16="http://schemas.microsoft.com/office/drawing/2014/main" id="{1B00DD10-4319-4F3F-9880-C5628C2B1F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12565" y="476792"/>
              <a:ext cx="914400" cy="914400"/>
            </a:xfrm>
            <a:prstGeom prst="rect">
              <a:avLst/>
            </a:prstGeom>
          </p:spPr>
        </p:pic>
      </p:grpSp>
      <p:grpSp>
        <p:nvGrpSpPr>
          <p:cNvPr id="24" name="Group 23" descr="consider tips, notes, and warnings">
            <a:extLst>
              <a:ext uri="{FF2B5EF4-FFF2-40B4-BE49-F238E27FC236}">
                <a16:creationId xmlns:a16="http://schemas.microsoft.com/office/drawing/2014/main" id="{DDC49D31-0E50-4D21-A5B9-6D1DF034E03B}"/>
              </a:ext>
            </a:extLst>
          </p:cNvPr>
          <p:cNvGrpSpPr/>
          <p:nvPr/>
        </p:nvGrpSpPr>
        <p:grpSpPr>
          <a:xfrm>
            <a:off x="6096000" y="1972760"/>
            <a:ext cx="5486398" cy="1251286"/>
            <a:chOff x="6096000" y="1887492"/>
            <a:chExt cx="5486398" cy="1251286"/>
          </a:xfrm>
        </p:grpSpPr>
        <p:sp>
          <p:nvSpPr>
            <p:cNvPr id="8" name="Rectangle: Rounded Corners 7">
              <a:extLst>
                <a:ext uri="{FF2B5EF4-FFF2-40B4-BE49-F238E27FC236}">
                  <a16:creationId xmlns:a16="http://schemas.microsoft.com/office/drawing/2014/main" id="{4ECE1435-D07B-4A13-8D97-6EA1DD7BB690}"/>
                </a:ext>
              </a:extLst>
            </p:cNvPr>
            <p:cNvSpPr/>
            <p:nvPr/>
          </p:nvSpPr>
          <p:spPr>
            <a:xfrm>
              <a:off x="6769765" y="2015830"/>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Consider tips, notes, </a:t>
              </a:r>
              <a:br>
                <a:rPr lang="en-US" sz="2400" dirty="0">
                  <a:latin typeface="Tahoma" panose="020B0604030504040204" pitchFamily="34" charset="0"/>
                  <a:ea typeface="Tahoma" panose="020B0604030504040204" pitchFamily="34" charset="0"/>
                  <a:cs typeface="Tahoma" panose="020B0604030504040204" pitchFamily="34" charset="0"/>
                </a:rPr>
              </a:br>
              <a:r>
                <a:rPr lang="en-US" sz="2400" dirty="0">
                  <a:latin typeface="Tahoma" panose="020B0604030504040204" pitchFamily="34" charset="0"/>
                  <a:ea typeface="Tahoma" panose="020B0604030504040204" pitchFamily="34" charset="0"/>
                  <a:cs typeface="Tahoma" panose="020B0604030504040204" pitchFamily="34" charset="0"/>
                </a:rPr>
                <a:t>and warnings</a:t>
              </a:r>
            </a:p>
          </p:txBody>
        </p:sp>
        <p:sp>
          <p:nvSpPr>
            <p:cNvPr id="10" name="Oval 9">
              <a:extLst>
                <a:ext uri="{FF2B5EF4-FFF2-40B4-BE49-F238E27FC236}">
                  <a16:creationId xmlns:a16="http://schemas.microsoft.com/office/drawing/2014/main" id="{4B11F372-BD8A-489E-84FC-FC5121571CEF}"/>
                </a:ext>
              </a:extLst>
            </p:cNvPr>
            <p:cNvSpPr/>
            <p:nvPr/>
          </p:nvSpPr>
          <p:spPr>
            <a:xfrm>
              <a:off x="6096000" y="1887492"/>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Lightbulb">
              <a:extLst>
                <a:ext uri="{FF2B5EF4-FFF2-40B4-BE49-F238E27FC236}">
                  <a16:creationId xmlns:a16="http://schemas.microsoft.com/office/drawing/2014/main" id="{D91ED53E-DCE7-499C-8A79-C2295A284E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12565" y="2055935"/>
              <a:ext cx="914400" cy="914400"/>
            </a:xfrm>
            <a:prstGeom prst="rect">
              <a:avLst/>
            </a:prstGeom>
          </p:spPr>
        </p:pic>
      </p:grpSp>
      <p:grpSp>
        <p:nvGrpSpPr>
          <p:cNvPr id="6" name="Group 5" descr="reorganize content">
            <a:extLst>
              <a:ext uri="{FF2B5EF4-FFF2-40B4-BE49-F238E27FC236}">
                <a16:creationId xmlns:a16="http://schemas.microsoft.com/office/drawing/2014/main" id="{7A3C312B-CD57-4B7B-94FD-61AEE248A548}"/>
              </a:ext>
            </a:extLst>
          </p:cNvPr>
          <p:cNvGrpSpPr/>
          <p:nvPr/>
        </p:nvGrpSpPr>
        <p:grpSpPr>
          <a:xfrm>
            <a:off x="6096000" y="3633954"/>
            <a:ext cx="5454320" cy="1251286"/>
            <a:chOff x="6096000" y="3553864"/>
            <a:chExt cx="5454320" cy="1251286"/>
          </a:xfrm>
        </p:grpSpPr>
        <p:sp>
          <p:nvSpPr>
            <p:cNvPr id="9" name="Rectangle: Rounded Corners 8">
              <a:extLst>
                <a:ext uri="{FF2B5EF4-FFF2-40B4-BE49-F238E27FC236}">
                  <a16:creationId xmlns:a16="http://schemas.microsoft.com/office/drawing/2014/main" id="{85B33797-7BFF-4755-A5EC-F24AD043F9AC}"/>
                </a:ext>
              </a:extLst>
            </p:cNvPr>
            <p:cNvSpPr/>
            <p:nvPr/>
          </p:nvSpPr>
          <p:spPr>
            <a:xfrm>
              <a:off x="6737687" y="3684209"/>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Reorganize content</a:t>
              </a:r>
            </a:p>
          </p:txBody>
        </p:sp>
        <p:sp>
          <p:nvSpPr>
            <p:cNvPr id="11" name="Oval 10">
              <a:extLst>
                <a:ext uri="{FF2B5EF4-FFF2-40B4-BE49-F238E27FC236}">
                  <a16:creationId xmlns:a16="http://schemas.microsoft.com/office/drawing/2014/main" id="{4FAA73A2-9022-4A2A-9B31-DE26CEA5F2E7}"/>
                </a:ext>
              </a:extLst>
            </p:cNvPr>
            <p:cNvSpPr/>
            <p:nvPr/>
          </p:nvSpPr>
          <p:spPr>
            <a:xfrm>
              <a:off x="6096000" y="3553864"/>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Hierarchy">
              <a:extLst>
                <a:ext uri="{FF2B5EF4-FFF2-40B4-BE49-F238E27FC236}">
                  <a16:creationId xmlns:a16="http://schemas.microsoft.com/office/drawing/2014/main" id="{19EC2BBE-F455-43A8-9AB0-893C0CDDC69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12565" y="3732116"/>
              <a:ext cx="914400" cy="914400"/>
            </a:xfrm>
            <a:prstGeom prst="rect">
              <a:avLst/>
            </a:prstGeom>
          </p:spPr>
        </p:pic>
      </p:grpSp>
      <p:grpSp>
        <p:nvGrpSpPr>
          <p:cNvPr id="5" name="Group 4" descr="take screenshots">
            <a:extLst>
              <a:ext uri="{FF2B5EF4-FFF2-40B4-BE49-F238E27FC236}">
                <a16:creationId xmlns:a16="http://schemas.microsoft.com/office/drawing/2014/main" id="{D82E720A-B116-419B-8479-49CA3C01B92B}"/>
              </a:ext>
            </a:extLst>
          </p:cNvPr>
          <p:cNvGrpSpPr/>
          <p:nvPr/>
        </p:nvGrpSpPr>
        <p:grpSpPr>
          <a:xfrm>
            <a:off x="6096000" y="5295148"/>
            <a:ext cx="5454320" cy="1251286"/>
            <a:chOff x="6096000" y="5295148"/>
            <a:chExt cx="5454320" cy="1251286"/>
          </a:xfrm>
        </p:grpSpPr>
        <p:sp>
          <p:nvSpPr>
            <p:cNvPr id="12" name="Rectangle: Rounded Corners 11">
              <a:extLst>
                <a:ext uri="{FF2B5EF4-FFF2-40B4-BE49-F238E27FC236}">
                  <a16:creationId xmlns:a16="http://schemas.microsoft.com/office/drawing/2014/main" id="{464AAC17-0F56-46EB-B776-0B73B5A71252}"/>
                </a:ext>
              </a:extLst>
            </p:cNvPr>
            <p:cNvSpPr/>
            <p:nvPr/>
          </p:nvSpPr>
          <p:spPr>
            <a:xfrm>
              <a:off x="6737687" y="5425493"/>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Take screenshots</a:t>
              </a:r>
            </a:p>
          </p:txBody>
        </p:sp>
        <p:sp>
          <p:nvSpPr>
            <p:cNvPr id="13" name="Oval 12">
              <a:extLst>
                <a:ext uri="{FF2B5EF4-FFF2-40B4-BE49-F238E27FC236}">
                  <a16:creationId xmlns:a16="http://schemas.microsoft.com/office/drawing/2014/main" id="{9BD6EC56-10AA-4C55-AA60-A1884220286B}"/>
                </a:ext>
              </a:extLst>
            </p:cNvPr>
            <p:cNvSpPr/>
            <p:nvPr/>
          </p:nvSpPr>
          <p:spPr>
            <a:xfrm>
              <a:off x="6096000" y="5295148"/>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Camera">
              <a:extLst>
                <a:ext uri="{FF2B5EF4-FFF2-40B4-BE49-F238E27FC236}">
                  <a16:creationId xmlns:a16="http://schemas.microsoft.com/office/drawing/2014/main" id="{0FA025B1-69DB-4F17-82D5-D37EBC1C8F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12565" y="5478918"/>
              <a:ext cx="914400" cy="914400"/>
            </a:xfrm>
            <a:prstGeom prst="rect">
              <a:avLst/>
            </a:prstGeom>
          </p:spPr>
        </p:pic>
      </p:grpSp>
    </p:spTree>
    <p:extLst>
      <p:ext uri="{BB962C8B-B14F-4D97-AF65-F5344CB8AC3E}">
        <p14:creationId xmlns:p14="http://schemas.microsoft.com/office/powerpoint/2010/main" val="3179734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88C0FAD-6449-4938-A4D3-C29728EA1156}"/>
              </a:ext>
            </a:extLst>
          </p:cNvPr>
          <p:cNvSpPr txBox="1">
            <a:spLocks/>
          </p:cNvSpPr>
          <p:nvPr/>
        </p:nvSpPr>
        <p:spPr>
          <a:xfrm>
            <a:off x="376992" y="2766218"/>
            <a:ext cx="40265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pc="600" dirty="0">
                <a:solidFill>
                  <a:schemeClr val="bg1"/>
                </a:solidFill>
              </a:rPr>
              <a:t>Edit It</a:t>
            </a:r>
          </a:p>
        </p:txBody>
      </p:sp>
      <p:sp>
        <p:nvSpPr>
          <p:cNvPr id="8" name="Rectangle: Rounded Corners 7">
            <a:extLst>
              <a:ext uri="{FF2B5EF4-FFF2-40B4-BE49-F238E27FC236}">
                <a16:creationId xmlns:a16="http://schemas.microsoft.com/office/drawing/2014/main" id="{4ECE1435-D07B-4A13-8D97-6EA1DD7BB690}"/>
              </a:ext>
            </a:extLst>
          </p:cNvPr>
          <p:cNvSpPr/>
          <p:nvPr/>
        </p:nvSpPr>
        <p:spPr>
          <a:xfrm>
            <a:off x="6769765" y="1158580"/>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Editing</a:t>
            </a:r>
          </a:p>
        </p:txBody>
      </p:sp>
      <p:sp>
        <p:nvSpPr>
          <p:cNvPr id="9" name="Rectangle: Rounded Corners 8">
            <a:extLst>
              <a:ext uri="{FF2B5EF4-FFF2-40B4-BE49-F238E27FC236}">
                <a16:creationId xmlns:a16="http://schemas.microsoft.com/office/drawing/2014/main" id="{85B33797-7BFF-4755-A5EC-F24AD043F9AC}"/>
              </a:ext>
            </a:extLst>
          </p:cNvPr>
          <p:cNvSpPr/>
          <p:nvPr/>
        </p:nvSpPr>
        <p:spPr>
          <a:xfrm>
            <a:off x="6737687" y="2826959"/>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Expert review</a:t>
            </a:r>
          </a:p>
        </p:txBody>
      </p:sp>
      <p:sp>
        <p:nvSpPr>
          <p:cNvPr id="10" name="Oval 9">
            <a:extLst>
              <a:ext uri="{FF2B5EF4-FFF2-40B4-BE49-F238E27FC236}">
                <a16:creationId xmlns:a16="http://schemas.microsoft.com/office/drawing/2014/main" id="{4B11F372-BD8A-489E-84FC-FC5121571CEF}"/>
              </a:ext>
              <a:ext uri="{C183D7F6-B498-43B3-948B-1728B52AA6E4}">
                <adec:decorative xmlns:adec="http://schemas.microsoft.com/office/drawing/2017/decorative" val="1"/>
              </a:ext>
            </a:extLst>
          </p:cNvPr>
          <p:cNvSpPr/>
          <p:nvPr/>
        </p:nvSpPr>
        <p:spPr>
          <a:xfrm>
            <a:off x="6096000" y="1030242"/>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FAA73A2-9022-4A2A-9B31-DE26CEA5F2E7}"/>
              </a:ext>
              <a:ext uri="{C183D7F6-B498-43B3-948B-1728B52AA6E4}">
                <adec:decorative xmlns:adec="http://schemas.microsoft.com/office/drawing/2017/decorative" val="1"/>
              </a:ext>
            </a:extLst>
          </p:cNvPr>
          <p:cNvSpPr/>
          <p:nvPr/>
        </p:nvSpPr>
        <p:spPr>
          <a:xfrm>
            <a:off x="6096000" y="2696614"/>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64AAC17-0F56-46EB-B776-0B73B5A71252}"/>
              </a:ext>
            </a:extLst>
          </p:cNvPr>
          <p:cNvSpPr/>
          <p:nvPr/>
        </p:nvSpPr>
        <p:spPr>
          <a:xfrm>
            <a:off x="6737687" y="4568243"/>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Peer review and edit</a:t>
            </a:r>
          </a:p>
        </p:txBody>
      </p:sp>
      <p:sp>
        <p:nvSpPr>
          <p:cNvPr id="13" name="Oval 12">
            <a:extLst>
              <a:ext uri="{FF2B5EF4-FFF2-40B4-BE49-F238E27FC236}">
                <a16:creationId xmlns:a16="http://schemas.microsoft.com/office/drawing/2014/main" id="{9BD6EC56-10AA-4C55-AA60-A1884220286B}"/>
              </a:ext>
              <a:ext uri="{C183D7F6-B498-43B3-948B-1728B52AA6E4}">
                <adec:decorative xmlns:adec="http://schemas.microsoft.com/office/drawing/2017/decorative" val="1"/>
              </a:ext>
            </a:extLst>
          </p:cNvPr>
          <p:cNvSpPr/>
          <p:nvPr/>
        </p:nvSpPr>
        <p:spPr>
          <a:xfrm>
            <a:off x="6096000" y="4437898"/>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Playbook">
            <a:extLst>
              <a:ext uri="{FF2B5EF4-FFF2-40B4-BE49-F238E27FC236}">
                <a16:creationId xmlns:a16="http://schemas.microsoft.com/office/drawing/2014/main" id="{F2E9643B-A8DE-4FCC-86D0-6534E5FF68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80487" y="1210360"/>
            <a:ext cx="914400" cy="914400"/>
          </a:xfrm>
          <a:prstGeom prst="rect">
            <a:avLst/>
          </a:prstGeom>
        </p:spPr>
      </p:pic>
      <p:pic>
        <p:nvPicPr>
          <p:cNvPr id="16" name="Graphic 15" descr="Send">
            <a:extLst>
              <a:ext uri="{FF2B5EF4-FFF2-40B4-BE49-F238E27FC236}">
                <a16:creationId xmlns:a16="http://schemas.microsoft.com/office/drawing/2014/main" id="{B3F8F298-DF8C-4C75-8EC5-8E5247380A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43701" y="2907746"/>
            <a:ext cx="914400" cy="914400"/>
          </a:xfrm>
          <a:prstGeom prst="rect">
            <a:avLst/>
          </a:prstGeom>
        </p:spPr>
      </p:pic>
      <p:pic>
        <p:nvPicPr>
          <p:cNvPr id="19" name="Graphic 18" descr="Thumbs Up Sign">
            <a:extLst>
              <a:ext uri="{FF2B5EF4-FFF2-40B4-BE49-F238E27FC236}">
                <a16:creationId xmlns:a16="http://schemas.microsoft.com/office/drawing/2014/main" id="{B6863F1F-C761-438C-9B71-F5D147F7714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12565" y="4574579"/>
            <a:ext cx="914400" cy="914400"/>
          </a:xfrm>
          <a:prstGeom prst="rect">
            <a:avLst/>
          </a:prstGeom>
        </p:spPr>
      </p:pic>
    </p:spTree>
    <p:extLst>
      <p:ext uri="{BB962C8B-B14F-4D97-AF65-F5344CB8AC3E}">
        <p14:creationId xmlns:p14="http://schemas.microsoft.com/office/powerpoint/2010/main" val="68593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1EBED-4784-479D-AD11-17B0E7AF308B}"/>
              </a:ext>
            </a:extLst>
          </p:cNvPr>
          <p:cNvSpPr txBox="1">
            <a:spLocks/>
          </p:cNvSpPr>
          <p:nvPr/>
        </p:nvSpPr>
        <p:spPr>
          <a:xfrm>
            <a:off x="0" y="2766218"/>
            <a:ext cx="40265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pc="600" dirty="0">
                <a:solidFill>
                  <a:schemeClr val="bg1"/>
                </a:solidFill>
              </a:rPr>
              <a:t>Publish It</a:t>
            </a:r>
          </a:p>
        </p:txBody>
      </p:sp>
      <p:sp>
        <p:nvSpPr>
          <p:cNvPr id="7" name="Rectangle: Rounded Corners 6">
            <a:extLst>
              <a:ext uri="{FF2B5EF4-FFF2-40B4-BE49-F238E27FC236}">
                <a16:creationId xmlns:a16="http://schemas.microsoft.com/office/drawing/2014/main" id="{2FEDB523-DC7B-4CA3-91C1-19B5ECE014D7}"/>
              </a:ext>
            </a:extLst>
          </p:cNvPr>
          <p:cNvSpPr/>
          <p:nvPr/>
        </p:nvSpPr>
        <p:spPr>
          <a:xfrm>
            <a:off x="6096000" y="2136510"/>
            <a:ext cx="5418635"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Build the outputs for distribution</a:t>
            </a:r>
          </a:p>
        </p:txBody>
      </p:sp>
      <p:sp>
        <p:nvSpPr>
          <p:cNvPr id="4" name="Rectangle: Rounded Corners 3">
            <a:extLst>
              <a:ext uri="{FF2B5EF4-FFF2-40B4-BE49-F238E27FC236}">
                <a16:creationId xmlns:a16="http://schemas.microsoft.com/office/drawing/2014/main" id="{482EE43D-46DA-4232-BE05-383CCE646DC4}"/>
              </a:ext>
            </a:extLst>
          </p:cNvPr>
          <p:cNvSpPr/>
          <p:nvPr/>
        </p:nvSpPr>
        <p:spPr>
          <a:xfrm>
            <a:off x="6096000" y="3716370"/>
            <a:ext cx="5418635"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Send to all necessary parties</a:t>
            </a:r>
          </a:p>
        </p:txBody>
      </p:sp>
      <p:sp>
        <p:nvSpPr>
          <p:cNvPr id="5" name="Oval 4">
            <a:extLst>
              <a:ext uri="{FF2B5EF4-FFF2-40B4-BE49-F238E27FC236}">
                <a16:creationId xmlns:a16="http://schemas.microsoft.com/office/drawing/2014/main" id="{1172D80E-74B6-4B3F-B56E-34450A45C8C6}"/>
              </a:ext>
              <a:ext uri="{C183D7F6-B498-43B3-948B-1728B52AA6E4}">
                <adec:decorative xmlns:adec="http://schemas.microsoft.com/office/drawing/2017/decorative" val="1"/>
              </a:ext>
            </a:extLst>
          </p:cNvPr>
          <p:cNvSpPr/>
          <p:nvPr/>
        </p:nvSpPr>
        <p:spPr>
          <a:xfrm>
            <a:off x="5454313" y="3586025"/>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end">
            <a:extLst>
              <a:ext uri="{FF2B5EF4-FFF2-40B4-BE49-F238E27FC236}">
                <a16:creationId xmlns:a16="http://schemas.microsoft.com/office/drawing/2014/main" id="{DCA67D6F-0772-4DEF-B567-25844D50C0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2014" y="3797157"/>
            <a:ext cx="914400" cy="914400"/>
          </a:xfrm>
          <a:prstGeom prst="rect">
            <a:avLst/>
          </a:prstGeom>
        </p:spPr>
      </p:pic>
      <p:sp>
        <p:nvSpPr>
          <p:cNvPr id="8" name="Oval 7">
            <a:extLst>
              <a:ext uri="{FF2B5EF4-FFF2-40B4-BE49-F238E27FC236}">
                <a16:creationId xmlns:a16="http://schemas.microsoft.com/office/drawing/2014/main" id="{587D0497-78A2-4ABB-A75D-2884D509A066}"/>
              </a:ext>
              <a:ext uri="{C183D7F6-B498-43B3-948B-1728B52AA6E4}">
                <adec:decorative xmlns:adec="http://schemas.microsoft.com/office/drawing/2017/decorative" val="1"/>
              </a:ext>
            </a:extLst>
          </p:cNvPr>
          <p:cNvSpPr/>
          <p:nvPr/>
        </p:nvSpPr>
        <p:spPr>
          <a:xfrm>
            <a:off x="5454313" y="2006165"/>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Tools">
            <a:extLst>
              <a:ext uri="{FF2B5EF4-FFF2-40B4-BE49-F238E27FC236}">
                <a16:creationId xmlns:a16="http://schemas.microsoft.com/office/drawing/2014/main" id="{7CF78C43-19BE-45C2-A634-6837D7AB352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800" y="2174032"/>
            <a:ext cx="914400" cy="914400"/>
          </a:xfrm>
          <a:prstGeom prst="rect">
            <a:avLst/>
          </a:prstGeom>
        </p:spPr>
      </p:pic>
    </p:spTree>
    <p:extLst>
      <p:ext uri="{BB962C8B-B14F-4D97-AF65-F5344CB8AC3E}">
        <p14:creationId xmlns:p14="http://schemas.microsoft.com/office/powerpoint/2010/main" val="1962644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1EBED-4784-479D-AD11-17B0E7AF308B}"/>
              </a:ext>
            </a:extLst>
          </p:cNvPr>
          <p:cNvSpPr txBox="1">
            <a:spLocks/>
          </p:cNvSpPr>
          <p:nvPr/>
        </p:nvSpPr>
        <p:spPr>
          <a:xfrm>
            <a:off x="4082716" y="2766218"/>
            <a:ext cx="4026568" cy="1325563"/>
          </a:xfrm>
          <a:prstGeom prst="rect">
            <a:avLst/>
          </a:prstGeom>
          <a:ln>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pc="600" dirty="0">
                <a:solidFill>
                  <a:schemeClr val="bg1"/>
                </a:solidFill>
              </a:rPr>
              <a:t>Questions?</a:t>
            </a:r>
          </a:p>
        </p:txBody>
      </p:sp>
    </p:spTree>
    <p:extLst>
      <p:ext uri="{BB962C8B-B14F-4D97-AF65-F5344CB8AC3E}">
        <p14:creationId xmlns:p14="http://schemas.microsoft.com/office/powerpoint/2010/main" val="3684709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8C0D4-D497-4BB3-ACE5-5CBF1F97352D}"/>
              </a:ext>
            </a:extLst>
          </p:cNvPr>
          <p:cNvSpPr txBox="1">
            <a:spLocks/>
          </p:cNvSpPr>
          <p:nvPr/>
        </p:nvSpPr>
        <p:spPr>
          <a:xfrm>
            <a:off x="4082716" y="2766218"/>
            <a:ext cx="4026568" cy="1325563"/>
          </a:xfrm>
          <a:prstGeom prst="rect">
            <a:avLst/>
          </a:prstGeom>
          <a:ln>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pc="600" dirty="0">
                <a:solidFill>
                  <a:schemeClr val="bg1"/>
                </a:solidFill>
              </a:rPr>
              <a:t>Thank You!</a:t>
            </a:r>
          </a:p>
        </p:txBody>
      </p:sp>
    </p:spTree>
    <p:extLst>
      <p:ext uri="{BB962C8B-B14F-4D97-AF65-F5344CB8AC3E}">
        <p14:creationId xmlns:p14="http://schemas.microsoft.com/office/powerpoint/2010/main" val="3568860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A close up of a pen&#10;&#10;Description generated with very high confidence">
            <a:extLst>
              <a:ext uri="{FF2B5EF4-FFF2-40B4-BE49-F238E27FC236}">
                <a16:creationId xmlns:a16="http://schemas.microsoft.com/office/drawing/2014/main" id="{A48BA313-987D-482D-8584-10CCE5ECC8F9}"/>
              </a:ext>
            </a:extLst>
          </p:cNvPr>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1336040"/>
            <a:ext cx="12192000" cy="6532154"/>
          </a:xfrm>
          <a:prstGeom prst="rect">
            <a:avLst/>
          </a:prstGeom>
          <a:noFill/>
          <a:effectLst>
            <a:innerShdw blurRad="63500" dist="50800" dir="5400000">
              <a:prstClr val="black">
                <a:alpha val="50000"/>
              </a:prstClr>
            </a:innerShdw>
          </a:effectLst>
        </p:spPr>
      </p:pic>
      <p:sp>
        <p:nvSpPr>
          <p:cNvPr id="4" name="Title 3">
            <a:extLst>
              <a:ext uri="{FF2B5EF4-FFF2-40B4-BE49-F238E27FC236}">
                <a16:creationId xmlns:a16="http://schemas.microsoft.com/office/drawing/2014/main" id="{534DB895-6591-43C8-97CE-2C3A8B44E142}"/>
              </a:ext>
            </a:extLst>
          </p:cNvPr>
          <p:cNvSpPr>
            <a:spLocks noGrp="1"/>
          </p:cNvSpPr>
          <p:nvPr>
            <p:ph type="title"/>
          </p:nvPr>
        </p:nvSpPr>
        <p:spPr>
          <a:xfrm>
            <a:off x="623266" y="4097041"/>
            <a:ext cx="8330866" cy="1325563"/>
          </a:xfrm>
        </p:spPr>
        <p:txBody>
          <a:bodyPr>
            <a:normAutofit fontScale="90000"/>
          </a:bodyPr>
          <a:lstStyle/>
          <a:p>
            <a:pPr algn="ctr"/>
            <a:r>
              <a:rPr lang="en-US" sz="6600" spc="600"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Enhancing Existing</a:t>
            </a:r>
            <a:endParaRPr lang="en-US" sz="6600" b="1" spc="600"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28BC545D-FDFE-4910-B596-605015DECDDA}"/>
              </a:ext>
            </a:extLst>
          </p:cNvPr>
          <p:cNvSpPr txBox="1"/>
          <p:nvPr/>
        </p:nvSpPr>
        <p:spPr>
          <a:xfrm>
            <a:off x="731921" y="4923215"/>
            <a:ext cx="10728158" cy="1569660"/>
          </a:xfrm>
          <a:prstGeom prst="rect">
            <a:avLst/>
          </a:prstGeom>
          <a:noFill/>
        </p:spPr>
        <p:txBody>
          <a:bodyPr wrap="square" rtlCol="0">
            <a:spAutoFit/>
          </a:bodyPr>
          <a:lstStyle/>
          <a:p>
            <a:pPr algn="ctr"/>
            <a:r>
              <a:rPr lang="en-US" sz="9600" b="1" spc="600" dirty="0">
                <a:solidFill>
                  <a:schemeClr val="bg1"/>
                </a:solidFill>
                <a:latin typeface="Tahoma" panose="020B0604030504040204" pitchFamily="34" charset="0"/>
                <a:ea typeface="Tahoma" panose="020B0604030504040204" pitchFamily="34" charset="0"/>
                <a:cs typeface="Tahoma" panose="020B0604030504040204" pitchFamily="34" charset="0"/>
              </a:rPr>
              <a:t>Documentation</a:t>
            </a:r>
            <a:endParaRPr lang="en-US" sz="6000" b="1" spc="6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61953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3F4E0E6-B25F-4E3D-956D-301F5FAE1B88}"/>
              </a:ext>
            </a:extLst>
          </p:cNvPr>
          <p:cNvSpPr>
            <a:spLocks noGrp="1"/>
          </p:cNvSpPr>
          <p:nvPr>
            <p:ph type="title" idx="4294967295"/>
          </p:nvPr>
        </p:nvSpPr>
        <p:spPr>
          <a:xfrm>
            <a:off x="577516" y="2766218"/>
            <a:ext cx="4684295" cy="1325562"/>
          </a:xfrm>
          <a:effectLst/>
        </p:spPr>
        <p:txBody>
          <a:bodyPr vert="horz" lIns="91440" tIns="45720" rIns="91440" bIns="45720" rtlCol="0" anchor="ctr">
            <a:normAutofit/>
          </a:bodyPr>
          <a:lstStyle/>
          <a:p>
            <a:r>
              <a:rPr lang="en-US" sz="6600" spc="1200" dirty="0">
                <a:solidFill>
                  <a:schemeClr val="bg1"/>
                </a:solidFill>
                <a:latin typeface="Tahoma" panose="020B0604030504040204" pitchFamily="34" charset="0"/>
                <a:ea typeface="Tahoma" panose="020B0604030504040204" pitchFamily="34" charset="0"/>
                <a:cs typeface="Tahoma" panose="020B0604030504040204" pitchFamily="34" charset="0"/>
              </a:rPr>
              <a:t>Design</a:t>
            </a:r>
            <a:endParaRPr lang="en-US" sz="5400" spc="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Rounded Corners 4">
            <a:hlinkClick r:id="rId3" action="ppaction://hlinksldjump"/>
            <a:extLst>
              <a:ext uri="{FF2B5EF4-FFF2-40B4-BE49-F238E27FC236}">
                <a16:creationId xmlns:a16="http://schemas.microsoft.com/office/drawing/2014/main" id="{22247D4F-FB69-4EBA-A97D-FC1BA1BE993D}"/>
              </a:ext>
            </a:extLst>
          </p:cNvPr>
          <p:cNvSpPr/>
          <p:nvPr/>
        </p:nvSpPr>
        <p:spPr>
          <a:xfrm>
            <a:off x="6737687" y="641684"/>
            <a:ext cx="4876798"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Match the color scheme of OpenX.com</a:t>
            </a:r>
          </a:p>
        </p:txBody>
      </p:sp>
      <p:sp>
        <p:nvSpPr>
          <p:cNvPr id="15" name="Rectangle: Rounded Corners 14">
            <a:hlinkClick r:id="rId4" action="ppaction://hlinksldjump"/>
            <a:extLst>
              <a:ext uri="{FF2B5EF4-FFF2-40B4-BE49-F238E27FC236}">
                <a16:creationId xmlns:a16="http://schemas.microsoft.com/office/drawing/2014/main" id="{E0DA9A21-475D-4062-8DA2-E84F5150D20C}"/>
              </a:ext>
            </a:extLst>
          </p:cNvPr>
          <p:cNvSpPr/>
          <p:nvPr/>
        </p:nvSpPr>
        <p:spPr>
          <a:xfrm>
            <a:off x="6737687" y="2225840"/>
            <a:ext cx="4876797"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latin typeface="Tahoma" panose="020B0604030504040204" pitchFamily="34" charset="0"/>
                <a:ea typeface="Tahoma" panose="020B0604030504040204" pitchFamily="34" charset="0"/>
                <a:cs typeface="Tahoma" panose="020B0604030504040204" pitchFamily="34" charset="0"/>
              </a:rPr>
              <a:t>Increase Home screen column spacing</a:t>
            </a:r>
          </a:p>
        </p:txBody>
      </p:sp>
      <p:sp>
        <p:nvSpPr>
          <p:cNvPr id="17" name="Rectangle: Rounded Corners 16">
            <a:hlinkClick r:id="rId5"/>
            <a:extLst>
              <a:ext uri="{FF2B5EF4-FFF2-40B4-BE49-F238E27FC236}">
                <a16:creationId xmlns:a16="http://schemas.microsoft.com/office/drawing/2014/main" id="{9701D6F3-1DA8-4D27-966F-D9D2C62C1F1F}"/>
              </a:ext>
            </a:extLst>
          </p:cNvPr>
          <p:cNvSpPr/>
          <p:nvPr/>
        </p:nvSpPr>
        <p:spPr>
          <a:xfrm>
            <a:off x="6737688" y="3805984"/>
            <a:ext cx="4876796"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latin typeface="Tahoma" panose="020B0604030504040204" pitchFamily="34" charset="0"/>
                <a:ea typeface="Tahoma" panose="020B0604030504040204" pitchFamily="34" charset="0"/>
                <a:cs typeface="Tahoma" panose="020B0604030504040204" pitchFamily="34" charset="0"/>
              </a:rPr>
              <a:t>Lock header and breadcrumbs position</a:t>
            </a:r>
          </a:p>
        </p:txBody>
      </p:sp>
      <p:sp>
        <p:nvSpPr>
          <p:cNvPr id="19" name="Rectangle: Rounded Corners 18">
            <a:hlinkClick r:id="rId6" action="ppaction://hlinksldjump"/>
            <a:extLst>
              <a:ext uri="{FF2B5EF4-FFF2-40B4-BE49-F238E27FC236}">
                <a16:creationId xmlns:a16="http://schemas.microsoft.com/office/drawing/2014/main" id="{0DC264F6-B136-4458-8F3F-8F3D9F16DD8F}"/>
              </a:ext>
            </a:extLst>
          </p:cNvPr>
          <p:cNvSpPr/>
          <p:nvPr/>
        </p:nvSpPr>
        <p:spPr>
          <a:xfrm>
            <a:off x="6737688" y="5386128"/>
            <a:ext cx="4876796"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latin typeface="Tahoma" panose="020B0604030504040204" pitchFamily="34" charset="0"/>
                <a:ea typeface="Tahoma" panose="020B0604030504040204" pitchFamily="34" charset="0"/>
                <a:cs typeface="Tahoma" panose="020B0604030504040204" pitchFamily="34" charset="0"/>
              </a:rPr>
              <a:t>Add a favicon to the browser tab</a:t>
            </a:r>
          </a:p>
        </p:txBody>
      </p:sp>
      <p:sp>
        <p:nvSpPr>
          <p:cNvPr id="8" name="Oval 7">
            <a:extLst>
              <a:ext uri="{FF2B5EF4-FFF2-40B4-BE49-F238E27FC236}">
                <a16:creationId xmlns:a16="http://schemas.microsoft.com/office/drawing/2014/main" id="{DB8B70FF-B4B3-4CDD-95FB-7F28335D326E}"/>
              </a:ext>
              <a:ext uri="{C183D7F6-B498-43B3-948B-1728B52AA6E4}">
                <adec:decorative xmlns:adec="http://schemas.microsoft.com/office/drawing/2017/decorative" val="1"/>
              </a:ext>
            </a:extLst>
          </p:cNvPr>
          <p:cNvSpPr/>
          <p:nvPr/>
        </p:nvSpPr>
        <p:spPr>
          <a:xfrm>
            <a:off x="6063921" y="513346"/>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5CAA934-910E-43C9-AFED-9A6624082EBF}"/>
              </a:ext>
              <a:ext uri="{C183D7F6-B498-43B3-948B-1728B52AA6E4}">
                <adec:decorative xmlns:adec="http://schemas.microsoft.com/office/drawing/2017/decorative" val="1"/>
              </a:ext>
            </a:extLst>
          </p:cNvPr>
          <p:cNvSpPr/>
          <p:nvPr/>
        </p:nvSpPr>
        <p:spPr>
          <a:xfrm>
            <a:off x="6096000" y="2095495"/>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184595D-A985-460C-A3D0-9AE9CCB5B3AB}"/>
              </a:ext>
              <a:ext uri="{C183D7F6-B498-43B3-948B-1728B52AA6E4}">
                <adec:decorative xmlns:adec="http://schemas.microsoft.com/office/drawing/2017/decorative" val="1"/>
              </a:ext>
            </a:extLst>
          </p:cNvPr>
          <p:cNvSpPr/>
          <p:nvPr/>
        </p:nvSpPr>
        <p:spPr>
          <a:xfrm>
            <a:off x="6063921" y="3677646"/>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43452F2-EAB8-4153-9025-72F2162E8571}"/>
              </a:ext>
              <a:ext uri="{C183D7F6-B498-43B3-948B-1728B52AA6E4}">
                <adec:decorative xmlns:adec="http://schemas.microsoft.com/office/drawing/2017/decorative" val="1"/>
              </a:ext>
            </a:extLst>
          </p:cNvPr>
          <p:cNvSpPr/>
          <p:nvPr/>
        </p:nvSpPr>
        <p:spPr>
          <a:xfrm>
            <a:off x="6063921" y="5257790"/>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Palette">
            <a:extLst>
              <a:ext uri="{FF2B5EF4-FFF2-40B4-BE49-F238E27FC236}">
                <a16:creationId xmlns:a16="http://schemas.microsoft.com/office/drawing/2014/main" id="{8D8F2DAF-C62D-4C18-A556-CFDC119384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80487" y="685799"/>
            <a:ext cx="914400" cy="914400"/>
          </a:xfrm>
          <a:prstGeom prst="rect">
            <a:avLst/>
          </a:prstGeom>
        </p:spPr>
      </p:pic>
      <p:pic>
        <p:nvPicPr>
          <p:cNvPr id="14" name="Graphic 13" descr="Newspaper">
            <a:extLst>
              <a:ext uri="{FF2B5EF4-FFF2-40B4-BE49-F238E27FC236}">
                <a16:creationId xmlns:a16="http://schemas.microsoft.com/office/drawing/2014/main" id="{578171B8-E9B1-4C86-AD04-FC23F757039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12566" y="2257919"/>
            <a:ext cx="914400" cy="914400"/>
          </a:xfrm>
          <a:prstGeom prst="rect">
            <a:avLst/>
          </a:prstGeom>
        </p:spPr>
      </p:pic>
      <p:pic>
        <p:nvPicPr>
          <p:cNvPr id="28" name="Graphic 27" descr="Lock">
            <a:extLst>
              <a:ext uri="{FF2B5EF4-FFF2-40B4-BE49-F238E27FC236}">
                <a16:creationId xmlns:a16="http://schemas.microsoft.com/office/drawing/2014/main" id="{4A84D641-9A35-4DEF-95C1-CC66210A31A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280487" y="3850099"/>
            <a:ext cx="914400" cy="914400"/>
          </a:xfrm>
          <a:prstGeom prst="rect">
            <a:avLst/>
          </a:prstGeom>
        </p:spPr>
      </p:pic>
      <p:pic>
        <p:nvPicPr>
          <p:cNvPr id="30" name="Graphic 29" descr="Mountains">
            <a:extLst>
              <a:ext uri="{FF2B5EF4-FFF2-40B4-BE49-F238E27FC236}">
                <a16:creationId xmlns:a16="http://schemas.microsoft.com/office/drawing/2014/main" id="{94D9D914-F559-4ED5-959F-FFA20FB99B1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312566" y="5426233"/>
            <a:ext cx="914400" cy="914400"/>
          </a:xfrm>
          <a:prstGeom prst="rect">
            <a:avLst/>
          </a:prstGeom>
        </p:spPr>
      </p:pic>
      <p:sp>
        <p:nvSpPr>
          <p:cNvPr id="31" name="Rectangle 30" descr="Design">
            <a:hlinkClick r:id="rId15" action="ppaction://hlinksldjump"/>
            <a:extLst>
              <a:ext uri="{FF2B5EF4-FFF2-40B4-BE49-F238E27FC236}">
                <a16:creationId xmlns:a16="http://schemas.microsoft.com/office/drawing/2014/main" id="{EE247266-C3CC-43ED-859B-D6C8089B4809}"/>
              </a:ext>
            </a:extLst>
          </p:cNvPr>
          <p:cNvSpPr/>
          <p:nvPr/>
        </p:nvSpPr>
        <p:spPr>
          <a:xfrm>
            <a:off x="224589" y="2582779"/>
            <a:ext cx="4267200" cy="1764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6415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3" name="Picture 2" descr="A screenshot of a computer&#10;&#10;Description generated with very high confidence">
            <a:hlinkClick r:id="rId3" action="ppaction://hlinksldjump"/>
            <a:extLst>
              <a:ext uri="{FF2B5EF4-FFF2-40B4-BE49-F238E27FC236}">
                <a16:creationId xmlns:a16="http://schemas.microsoft.com/office/drawing/2014/main" id="{F55FE204-C88F-4AF9-B1F2-D09ADF6213B5}"/>
              </a:ext>
            </a:extLst>
          </p:cNvPr>
          <p:cNvPicPr>
            <a:picLocks noChangeAspect="1"/>
          </p:cNvPicPr>
          <p:nvPr/>
        </p:nvPicPr>
        <p:blipFill rotWithShape="1">
          <a:blip r:embed="rId4">
            <a:extLst>
              <a:ext uri="{28A0092B-C50C-407E-A947-70E740481C1C}">
                <a14:useLocalDpi xmlns:a14="http://schemas.microsoft.com/office/drawing/2010/main" val="0"/>
              </a:ext>
            </a:extLst>
          </a:blip>
          <a:srcRect l="3992" t="12454" r="6129" b="6191"/>
          <a:stretch/>
        </p:blipFill>
        <p:spPr>
          <a:xfrm>
            <a:off x="154794" y="1121258"/>
            <a:ext cx="9069417" cy="4615484"/>
          </a:xfrm>
          <a:prstGeom prst="rect">
            <a:avLst/>
          </a:prstGeom>
          <a:ln>
            <a:solidFill>
              <a:schemeClr val="tx1"/>
            </a:solidFill>
          </a:ln>
        </p:spPr>
      </p:pic>
      <p:sp>
        <p:nvSpPr>
          <p:cNvPr id="2" name="Arrow: Pentagon 1">
            <a:extLst>
              <a:ext uri="{FF2B5EF4-FFF2-40B4-BE49-F238E27FC236}">
                <a16:creationId xmlns:a16="http://schemas.microsoft.com/office/drawing/2014/main" id="{D7A14873-8ABB-478C-BC5B-258E56DEF059}"/>
              </a:ext>
            </a:extLst>
          </p:cNvPr>
          <p:cNvSpPr/>
          <p:nvPr/>
        </p:nvSpPr>
        <p:spPr>
          <a:xfrm flipH="1">
            <a:off x="9224210" y="1121258"/>
            <a:ext cx="2845080" cy="591130"/>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ahoma" panose="020B0604030504040204" pitchFamily="34" charset="0"/>
                <a:ea typeface="Tahoma" panose="020B0604030504040204" pitchFamily="34" charset="0"/>
                <a:cs typeface="Tahoma" panose="020B0604030504040204" pitchFamily="34" charset="0"/>
              </a:rPr>
              <a:t>White header</a:t>
            </a:r>
          </a:p>
        </p:txBody>
      </p:sp>
      <p:sp>
        <p:nvSpPr>
          <p:cNvPr id="4" name="Arrow: Pentagon 3">
            <a:extLst>
              <a:ext uri="{FF2B5EF4-FFF2-40B4-BE49-F238E27FC236}">
                <a16:creationId xmlns:a16="http://schemas.microsoft.com/office/drawing/2014/main" id="{176BC6F5-D9D4-44EB-9D7B-D61325B8C4CC}"/>
              </a:ext>
            </a:extLst>
          </p:cNvPr>
          <p:cNvSpPr/>
          <p:nvPr/>
        </p:nvSpPr>
        <p:spPr>
          <a:xfrm flipH="1">
            <a:off x="9224209" y="3133435"/>
            <a:ext cx="2845082" cy="591130"/>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ahoma" panose="020B0604030504040204" pitchFamily="34" charset="0"/>
                <a:ea typeface="Tahoma" panose="020B0604030504040204" pitchFamily="34" charset="0"/>
                <a:cs typeface="Tahoma" panose="020B0604030504040204" pitchFamily="34" charset="0"/>
              </a:rPr>
              <a:t>Dark grey footer</a:t>
            </a:r>
          </a:p>
        </p:txBody>
      </p:sp>
      <p:sp>
        <p:nvSpPr>
          <p:cNvPr id="5" name="TextBox 4">
            <a:extLst>
              <a:ext uri="{FF2B5EF4-FFF2-40B4-BE49-F238E27FC236}">
                <a16:creationId xmlns:a16="http://schemas.microsoft.com/office/drawing/2014/main" id="{0671EC58-1B6F-123B-8E7D-4D445187270E}"/>
              </a:ext>
            </a:extLst>
          </p:cNvPr>
          <p:cNvSpPr txBox="1"/>
          <p:nvPr/>
        </p:nvSpPr>
        <p:spPr>
          <a:xfrm>
            <a:off x="154794" y="112889"/>
            <a:ext cx="4289764" cy="646331"/>
          </a:xfrm>
          <a:prstGeom prst="rect">
            <a:avLst/>
          </a:prstGeom>
          <a:noFill/>
        </p:spPr>
        <p:txBody>
          <a:bodyPr wrap="none" rtlCol="0">
            <a:spAutoFit/>
          </a:bodyPr>
          <a:lstStyle/>
          <a:p>
            <a:r>
              <a:rPr lang="en-US" sz="3600" spc="600" dirty="0">
                <a:solidFill>
                  <a:schemeClr val="bg1"/>
                </a:solidFill>
                <a:latin typeface="Tahoma" panose="020B0604030504040204" pitchFamily="34" charset="0"/>
                <a:ea typeface="Tahoma" panose="020B0604030504040204" pitchFamily="34" charset="0"/>
                <a:cs typeface="Tahoma" panose="020B0604030504040204" pitchFamily="34" charset="0"/>
              </a:rPr>
              <a:t>OpenX Website</a:t>
            </a:r>
          </a:p>
        </p:txBody>
      </p:sp>
    </p:spTree>
    <p:extLst>
      <p:ext uri="{BB962C8B-B14F-4D97-AF65-F5344CB8AC3E}">
        <p14:creationId xmlns:p14="http://schemas.microsoft.com/office/powerpoint/2010/main" val="2475876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3" name="Picture 2" descr="A screenshot of a computer&#10;&#10;Description generated with very high confidence">
            <a:hlinkClick r:id="rId3" action="ppaction://hlinksldjump"/>
            <a:extLst>
              <a:ext uri="{FF2B5EF4-FFF2-40B4-BE49-F238E27FC236}">
                <a16:creationId xmlns:a16="http://schemas.microsoft.com/office/drawing/2014/main" id="{F55FE204-C88F-4AF9-B1F2-D09ADF6213B5}"/>
              </a:ext>
            </a:extLst>
          </p:cNvPr>
          <p:cNvPicPr>
            <a:picLocks noChangeAspect="1"/>
          </p:cNvPicPr>
          <p:nvPr/>
        </p:nvPicPr>
        <p:blipFill rotWithShape="1">
          <a:blip r:embed="rId4">
            <a:extLst>
              <a:ext uri="{28A0092B-C50C-407E-A947-70E740481C1C}">
                <a14:useLocalDpi xmlns:a14="http://schemas.microsoft.com/office/drawing/2010/main" val="0"/>
              </a:ext>
            </a:extLst>
          </a:blip>
          <a:srcRect l="3992" t="56489" r="6129" b="6191"/>
          <a:stretch/>
        </p:blipFill>
        <p:spPr>
          <a:xfrm>
            <a:off x="186878" y="4454878"/>
            <a:ext cx="9069417" cy="2117242"/>
          </a:xfrm>
          <a:prstGeom prst="rect">
            <a:avLst/>
          </a:prstGeom>
          <a:ln>
            <a:solidFill>
              <a:schemeClr val="tx1"/>
            </a:solidFill>
          </a:ln>
        </p:spPr>
      </p:pic>
      <p:sp>
        <p:nvSpPr>
          <p:cNvPr id="5" name="Arrow: Pentagon 4">
            <a:extLst>
              <a:ext uri="{FF2B5EF4-FFF2-40B4-BE49-F238E27FC236}">
                <a16:creationId xmlns:a16="http://schemas.microsoft.com/office/drawing/2014/main" id="{4B2D345F-D7C5-4252-B5F4-45CE838E7396}"/>
              </a:ext>
            </a:extLst>
          </p:cNvPr>
          <p:cNvSpPr/>
          <p:nvPr/>
        </p:nvSpPr>
        <p:spPr>
          <a:xfrm flipH="1">
            <a:off x="6272460" y="5860199"/>
            <a:ext cx="4957013" cy="591130"/>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ahoma" panose="020B0604030504040204" pitchFamily="34" charset="0"/>
                <a:ea typeface="Tahoma" panose="020B0604030504040204" pitchFamily="34" charset="0"/>
                <a:cs typeface="Tahoma" panose="020B0604030504040204" pitchFamily="34" charset="0"/>
              </a:rPr>
              <a:t>Wider column spacing</a:t>
            </a:r>
          </a:p>
        </p:txBody>
      </p:sp>
      <p:pic>
        <p:nvPicPr>
          <p:cNvPr id="4" name="Picture 3" descr="A screenshot of a computer screen&#10;&#10;Description generated with very high confidence">
            <a:extLst>
              <a:ext uri="{FF2B5EF4-FFF2-40B4-BE49-F238E27FC236}">
                <a16:creationId xmlns:a16="http://schemas.microsoft.com/office/drawing/2014/main" id="{3D31F82A-13C1-42AE-8ADA-2BE1B8C4F913}"/>
              </a:ext>
            </a:extLst>
          </p:cNvPr>
          <p:cNvPicPr>
            <a:picLocks noChangeAspect="1"/>
          </p:cNvPicPr>
          <p:nvPr/>
        </p:nvPicPr>
        <p:blipFill rotWithShape="1">
          <a:blip r:embed="rId5">
            <a:extLst>
              <a:ext uri="{28A0092B-C50C-407E-A947-70E740481C1C}">
                <a14:useLocalDpi xmlns:a14="http://schemas.microsoft.com/office/drawing/2010/main" val="0"/>
              </a:ext>
            </a:extLst>
          </a:blip>
          <a:srcRect l="13125" t="42774" r="10312" b="21653"/>
          <a:stretch/>
        </p:blipFill>
        <p:spPr>
          <a:xfrm>
            <a:off x="186878" y="1040062"/>
            <a:ext cx="9334500" cy="2438400"/>
          </a:xfrm>
          <a:prstGeom prst="rect">
            <a:avLst/>
          </a:prstGeom>
        </p:spPr>
      </p:pic>
      <p:sp>
        <p:nvSpPr>
          <p:cNvPr id="2" name="TextBox 1">
            <a:extLst>
              <a:ext uri="{FF2B5EF4-FFF2-40B4-BE49-F238E27FC236}">
                <a16:creationId xmlns:a16="http://schemas.microsoft.com/office/drawing/2014/main" id="{9E51B17C-9835-752B-8693-27FA59EB1CC3}"/>
              </a:ext>
            </a:extLst>
          </p:cNvPr>
          <p:cNvSpPr txBox="1"/>
          <p:nvPr/>
        </p:nvSpPr>
        <p:spPr>
          <a:xfrm>
            <a:off x="186878" y="3928534"/>
            <a:ext cx="6631752" cy="400110"/>
          </a:xfrm>
          <a:prstGeom prst="rect">
            <a:avLst/>
          </a:prstGeom>
          <a:noFill/>
        </p:spPr>
        <p:txBody>
          <a:bodyPr wrap="none" rtlCol="0">
            <a:spAutoFit/>
          </a:bodyPr>
          <a:lstStyle/>
          <a:p>
            <a:r>
              <a:rPr lang="en-US" sz="2000" spc="600" dirty="0">
                <a:solidFill>
                  <a:schemeClr val="bg1"/>
                </a:solidFill>
                <a:latin typeface="Tahoma" panose="020B0604030504040204" pitchFamily="34" charset="0"/>
                <a:ea typeface="Tahoma" panose="020B0604030504040204" pitchFamily="34" charset="0"/>
                <a:cs typeface="Tahoma" panose="020B0604030504040204" pitchFamily="34" charset="0"/>
              </a:rPr>
              <a:t>OpenX Website: Bottom Navigation</a:t>
            </a:r>
          </a:p>
        </p:txBody>
      </p:sp>
      <p:sp>
        <p:nvSpPr>
          <p:cNvPr id="6" name="TextBox 5">
            <a:extLst>
              <a:ext uri="{FF2B5EF4-FFF2-40B4-BE49-F238E27FC236}">
                <a16:creationId xmlns:a16="http://schemas.microsoft.com/office/drawing/2014/main" id="{4EAF643C-0748-0346-EB0A-4B179458F3C4}"/>
              </a:ext>
            </a:extLst>
          </p:cNvPr>
          <p:cNvSpPr txBox="1"/>
          <p:nvPr/>
        </p:nvSpPr>
        <p:spPr>
          <a:xfrm>
            <a:off x="186878" y="513718"/>
            <a:ext cx="9505936" cy="400110"/>
          </a:xfrm>
          <a:prstGeom prst="rect">
            <a:avLst/>
          </a:prstGeom>
          <a:noFill/>
        </p:spPr>
        <p:txBody>
          <a:bodyPr wrap="none" rtlCol="0">
            <a:spAutoFit/>
          </a:bodyPr>
          <a:lstStyle/>
          <a:p>
            <a:r>
              <a:rPr lang="en-US" sz="2000" spc="600" dirty="0">
                <a:solidFill>
                  <a:schemeClr val="bg1"/>
                </a:solidFill>
                <a:latin typeface="Tahoma" panose="020B0604030504040204" pitchFamily="34" charset="0"/>
                <a:ea typeface="Tahoma" panose="020B0604030504040204" pitchFamily="34" charset="0"/>
                <a:cs typeface="Tahoma" panose="020B0604030504040204" pitchFamily="34" charset="0"/>
              </a:rPr>
              <a:t>OpenX Documentation Website: Bottom Navigation</a:t>
            </a:r>
          </a:p>
        </p:txBody>
      </p:sp>
      <p:sp>
        <p:nvSpPr>
          <p:cNvPr id="7" name="Arrow: Pentagon 6">
            <a:extLst>
              <a:ext uri="{FF2B5EF4-FFF2-40B4-BE49-F238E27FC236}">
                <a16:creationId xmlns:a16="http://schemas.microsoft.com/office/drawing/2014/main" id="{341A57A4-18DE-22F3-6F38-EC3A3E94CD13}"/>
              </a:ext>
            </a:extLst>
          </p:cNvPr>
          <p:cNvSpPr/>
          <p:nvPr/>
        </p:nvSpPr>
        <p:spPr>
          <a:xfrm flipH="1">
            <a:off x="6272459" y="2236438"/>
            <a:ext cx="4957013" cy="1150575"/>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ahoma" panose="020B0604030504040204" pitchFamily="34" charset="0"/>
                <a:ea typeface="Tahoma" panose="020B0604030504040204" pitchFamily="34" charset="0"/>
                <a:cs typeface="Tahoma" panose="020B0604030504040204" pitchFamily="34" charset="0"/>
              </a:rPr>
              <a:t>Too-Narrow column spacing</a:t>
            </a:r>
          </a:p>
          <a:p>
            <a:pPr algn="ctr"/>
            <a:r>
              <a:rPr lang="en-US" sz="2400" dirty="0">
                <a:latin typeface="Tahoma" panose="020B0604030504040204" pitchFamily="34" charset="0"/>
                <a:ea typeface="Tahoma" panose="020B0604030504040204" pitchFamily="34" charset="0"/>
                <a:cs typeface="Tahoma" panose="020B0604030504040204" pitchFamily="34" charset="0"/>
              </a:rPr>
              <a:t>Causing Crowding</a:t>
            </a:r>
          </a:p>
        </p:txBody>
      </p:sp>
    </p:spTree>
    <p:extLst>
      <p:ext uri="{BB962C8B-B14F-4D97-AF65-F5344CB8AC3E}">
        <p14:creationId xmlns:p14="http://schemas.microsoft.com/office/powerpoint/2010/main" val="916919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3" name="Picture 2" descr="A screenshot of a computer&#10;&#10;Description generated with very high confidence">
            <a:hlinkClick r:id="rId3" action="ppaction://hlinksldjump"/>
            <a:extLst>
              <a:ext uri="{FF2B5EF4-FFF2-40B4-BE49-F238E27FC236}">
                <a16:creationId xmlns:a16="http://schemas.microsoft.com/office/drawing/2014/main" id="{F55FE204-C88F-4AF9-B1F2-D09ADF6213B5}"/>
              </a:ext>
            </a:extLst>
          </p:cNvPr>
          <p:cNvPicPr>
            <a:picLocks noChangeAspect="1"/>
          </p:cNvPicPr>
          <p:nvPr/>
        </p:nvPicPr>
        <p:blipFill rotWithShape="1">
          <a:blip r:embed="rId4">
            <a:extLst>
              <a:ext uri="{28A0092B-C50C-407E-A947-70E740481C1C}">
                <a14:useLocalDpi xmlns:a14="http://schemas.microsoft.com/office/drawing/2010/main" val="0"/>
              </a:ext>
            </a:extLst>
          </a:blip>
          <a:srcRect l="14064" t="-241" r="53187" b="91475"/>
          <a:stretch/>
        </p:blipFill>
        <p:spPr>
          <a:xfrm>
            <a:off x="2623624" y="2906458"/>
            <a:ext cx="6944752" cy="1045083"/>
          </a:xfrm>
          <a:prstGeom prst="rect">
            <a:avLst/>
          </a:prstGeom>
          <a:ln>
            <a:solidFill>
              <a:schemeClr val="tx1"/>
            </a:solidFill>
          </a:ln>
        </p:spPr>
      </p:pic>
      <p:sp>
        <p:nvSpPr>
          <p:cNvPr id="5" name="Arrow: Pentagon 4">
            <a:extLst>
              <a:ext uri="{FF2B5EF4-FFF2-40B4-BE49-F238E27FC236}">
                <a16:creationId xmlns:a16="http://schemas.microsoft.com/office/drawing/2014/main" id="{4B2D345F-D7C5-4252-B5F4-45CE838E7396}"/>
              </a:ext>
            </a:extLst>
          </p:cNvPr>
          <p:cNvSpPr/>
          <p:nvPr/>
        </p:nvSpPr>
        <p:spPr>
          <a:xfrm rot="1819825" flipH="1">
            <a:off x="6091554" y="3655976"/>
            <a:ext cx="2245898" cy="591130"/>
          </a:xfrm>
          <a:prstGeom prst="homePlat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ahoma" panose="020B0604030504040204" pitchFamily="34" charset="0"/>
                <a:ea typeface="Tahoma" panose="020B0604030504040204" pitchFamily="34" charset="0"/>
                <a:cs typeface="Tahoma" panose="020B0604030504040204" pitchFamily="34" charset="0"/>
              </a:rPr>
              <a:t>Favicon</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70713FA9-1B0E-F65E-451B-4B429F8E99E0}"/>
              </a:ext>
            </a:extLst>
          </p:cNvPr>
          <p:cNvSpPr txBox="1"/>
          <p:nvPr/>
        </p:nvSpPr>
        <p:spPr>
          <a:xfrm>
            <a:off x="390078" y="1066874"/>
            <a:ext cx="9503435" cy="523220"/>
          </a:xfrm>
          <a:prstGeom prst="rect">
            <a:avLst/>
          </a:prstGeom>
          <a:noFill/>
        </p:spPr>
        <p:txBody>
          <a:bodyPr wrap="none" rtlCol="0">
            <a:spAutoFit/>
          </a:bodyPr>
          <a:lstStyle/>
          <a:p>
            <a:r>
              <a:rPr lang="en-US" sz="2800" spc="600" dirty="0">
                <a:solidFill>
                  <a:schemeClr val="bg1"/>
                </a:solidFill>
                <a:latin typeface="Tahoma" panose="020B0604030504040204" pitchFamily="34" charset="0"/>
                <a:ea typeface="Tahoma" panose="020B0604030504040204" pitchFamily="34" charset="0"/>
                <a:cs typeface="Tahoma" panose="020B0604030504040204" pitchFamily="34" charset="0"/>
              </a:rPr>
              <a:t>Favicons add polish and professionalism</a:t>
            </a:r>
          </a:p>
        </p:txBody>
      </p:sp>
    </p:spTree>
    <p:extLst>
      <p:ext uri="{BB962C8B-B14F-4D97-AF65-F5344CB8AC3E}">
        <p14:creationId xmlns:p14="http://schemas.microsoft.com/office/powerpoint/2010/main" val="2068817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3F4E0E6-B25F-4E3D-956D-301F5FAE1B88}"/>
              </a:ext>
            </a:extLst>
          </p:cNvPr>
          <p:cNvSpPr>
            <a:spLocks noGrp="1"/>
          </p:cNvSpPr>
          <p:nvPr>
            <p:ph type="title" idx="4294967295"/>
          </p:nvPr>
        </p:nvSpPr>
        <p:spPr>
          <a:xfrm>
            <a:off x="176464" y="2512069"/>
            <a:ext cx="5342020" cy="1833861"/>
          </a:xfrm>
          <a:effectLst/>
        </p:spPr>
        <p:txBody>
          <a:bodyPr vert="horz" lIns="91440" tIns="45720" rIns="91440" bIns="45720" rtlCol="0" anchor="ctr">
            <a:normAutofit/>
          </a:bodyPr>
          <a:lstStyle/>
          <a:p>
            <a:r>
              <a:rPr lang="en-US" sz="4800" spc="1200" dirty="0">
                <a:solidFill>
                  <a:schemeClr val="bg1"/>
                </a:solidFill>
                <a:latin typeface="Tahoma" panose="020B0604030504040204" pitchFamily="34" charset="0"/>
                <a:ea typeface="Tahoma" panose="020B0604030504040204" pitchFamily="34" charset="0"/>
                <a:cs typeface="Tahoma" panose="020B0604030504040204" pitchFamily="34" charset="0"/>
              </a:rPr>
              <a:t>Screenshots</a:t>
            </a:r>
            <a:endParaRPr lang="en-US" sz="6600" spc="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Rounded Corners 4">
            <a:extLst>
              <a:ext uri="{FF2B5EF4-FFF2-40B4-BE49-F238E27FC236}">
                <a16:creationId xmlns:a16="http://schemas.microsoft.com/office/drawing/2014/main" id="{22247D4F-FB69-4EBA-A97D-FC1BA1BE993D}"/>
              </a:ext>
            </a:extLst>
          </p:cNvPr>
          <p:cNvSpPr/>
          <p:nvPr/>
        </p:nvSpPr>
        <p:spPr>
          <a:xfrm>
            <a:off x="7186861" y="2264468"/>
            <a:ext cx="4251160"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Break the “Wall of Text”</a:t>
            </a:r>
          </a:p>
        </p:txBody>
      </p:sp>
      <p:sp>
        <p:nvSpPr>
          <p:cNvPr id="15" name="Rectangle: Rounded Corners 14">
            <a:extLst>
              <a:ext uri="{FF2B5EF4-FFF2-40B4-BE49-F238E27FC236}">
                <a16:creationId xmlns:a16="http://schemas.microsoft.com/office/drawing/2014/main" id="{E0DA9A21-475D-4062-8DA2-E84F5150D20C}"/>
              </a:ext>
            </a:extLst>
          </p:cNvPr>
          <p:cNvSpPr/>
          <p:nvPr/>
        </p:nvSpPr>
        <p:spPr>
          <a:xfrm>
            <a:off x="7186861" y="3848624"/>
            <a:ext cx="4251159"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Simplify procedures</a:t>
            </a:r>
          </a:p>
        </p:txBody>
      </p:sp>
      <p:sp>
        <p:nvSpPr>
          <p:cNvPr id="8" name="Oval 7">
            <a:extLst>
              <a:ext uri="{FF2B5EF4-FFF2-40B4-BE49-F238E27FC236}">
                <a16:creationId xmlns:a16="http://schemas.microsoft.com/office/drawing/2014/main" id="{DB8B70FF-B4B3-4CDD-95FB-7F28335D326E}"/>
              </a:ext>
              <a:ext uri="{C183D7F6-B498-43B3-948B-1728B52AA6E4}">
                <adec:decorative xmlns:adec="http://schemas.microsoft.com/office/drawing/2017/decorative" val="1"/>
              </a:ext>
            </a:extLst>
          </p:cNvPr>
          <p:cNvSpPr/>
          <p:nvPr/>
        </p:nvSpPr>
        <p:spPr>
          <a:xfrm>
            <a:off x="6513095" y="2136130"/>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5CAA934-910E-43C9-AFED-9A6624082EBF}"/>
              </a:ext>
              <a:ext uri="{C183D7F6-B498-43B3-948B-1728B52AA6E4}">
                <adec:decorative xmlns:adec="http://schemas.microsoft.com/office/drawing/2017/decorative" val="1"/>
              </a:ext>
            </a:extLst>
          </p:cNvPr>
          <p:cNvSpPr/>
          <p:nvPr/>
        </p:nvSpPr>
        <p:spPr>
          <a:xfrm>
            <a:off x="6545174" y="3718279"/>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Hammer">
            <a:extLst>
              <a:ext uri="{FF2B5EF4-FFF2-40B4-BE49-F238E27FC236}">
                <a16:creationId xmlns:a16="http://schemas.microsoft.com/office/drawing/2014/main" id="{962F2E7D-3BE3-48E7-B7A4-BD1FDF7D8B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61740" y="2304573"/>
            <a:ext cx="914400" cy="914400"/>
          </a:xfrm>
          <a:prstGeom prst="rect">
            <a:avLst/>
          </a:prstGeom>
        </p:spPr>
      </p:pic>
      <p:pic>
        <p:nvPicPr>
          <p:cNvPr id="35" name="Graphic 34" descr="Checklist">
            <a:extLst>
              <a:ext uri="{FF2B5EF4-FFF2-40B4-BE49-F238E27FC236}">
                <a16:creationId xmlns:a16="http://schemas.microsoft.com/office/drawing/2014/main" id="{48301123-E00D-4DA5-ADE3-F06968020E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61740" y="3886722"/>
            <a:ext cx="914400" cy="914400"/>
          </a:xfrm>
          <a:prstGeom prst="rect">
            <a:avLst/>
          </a:prstGeom>
        </p:spPr>
      </p:pic>
      <p:sp>
        <p:nvSpPr>
          <p:cNvPr id="2" name="TextBox 1">
            <a:extLst>
              <a:ext uri="{FF2B5EF4-FFF2-40B4-BE49-F238E27FC236}">
                <a16:creationId xmlns:a16="http://schemas.microsoft.com/office/drawing/2014/main" id="{A7D965CE-9F34-B421-274C-41F8546922D4}"/>
              </a:ext>
            </a:extLst>
          </p:cNvPr>
          <p:cNvSpPr txBox="1"/>
          <p:nvPr/>
        </p:nvSpPr>
        <p:spPr>
          <a:xfrm>
            <a:off x="176464" y="4100321"/>
            <a:ext cx="4315606" cy="1015663"/>
          </a:xfrm>
          <a:prstGeom prst="rect">
            <a:avLst/>
          </a:prstGeom>
          <a:noFill/>
        </p:spPr>
        <p:txBody>
          <a:bodyPr wrap="square" rtlCol="0">
            <a:spAutoFit/>
          </a:bodyPr>
          <a:lstStyle/>
          <a:p>
            <a:r>
              <a:rPr lang="en-US" sz="2000" i="1" spc="300" dirty="0">
                <a:solidFill>
                  <a:schemeClr val="bg1"/>
                </a:solidFill>
                <a:latin typeface="Tahoma" panose="020B0604030504040204" pitchFamily="34" charset="0"/>
                <a:ea typeface="Tahoma" panose="020B0604030504040204" pitchFamily="34" charset="0"/>
                <a:cs typeface="Tahoma" panose="020B0604030504040204" pitchFamily="34" charset="0"/>
              </a:rPr>
              <a:t>It’s worth the effort to make things easy on your customers!</a:t>
            </a:r>
          </a:p>
        </p:txBody>
      </p:sp>
    </p:spTree>
    <p:extLst>
      <p:ext uri="{BB962C8B-B14F-4D97-AF65-F5344CB8AC3E}">
        <p14:creationId xmlns:p14="http://schemas.microsoft.com/office/powerpoint/2010/main" val="4098551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4C83-30F1-4A79-B8F6-D86629A13802}"/>
              </a:ext>
            </a:extLst>
          </p:cNvPr>
          <p:cNvSpPr>
            <a:spLocks noGrp="1"/>
          </p:cNvSpPr>
          <p:nvPr>
            <p:ph type="title" idx="4294967295"/>
          </p:nvPr>
        </p:nvSpPr>
        <p:spPr>
          <a:xfrm>
            <a:off x="376992" y="2766218"/>
            <a:ext cx="4026568" cy="1325563"/>
          </a:xfrm>
        </p:spPr>
        <p:txBody>
          <a:bodyPr/>
          <a:lstStyle/>
          <a:p>
            <a:r>
              <a:rPr lang="en-US" spc="600" dirty="0">
                <a:solidFill>
                  <a:schemeClr val="bg1"/>
                </a:solidFill>
              </a:rPr>
              <a:t>Navigation </a:t>
            </a:r>
            <a:br>
              <a:rPr lang="en-US" spc="600" dirty="0">
                <a:solidFill>
                  <a:schemeClr val="bg1"/>
                </a:solidFill>
              </a:rPr>
            </a:br>
            <a:r>
              <a:rPr lang="en-US" spc="600" dirty="0">
                <a:solidFill>
                  <a:schemeClr val="bg1"/>
                </a:solidFill>
              </a:rPr>
              <a:t>Overview</a:t>
            </a:r>
          </a:p>
        </p:txBody>
      </p:sp>
      <p:sp>
        <p:nvSpPr>
          <p:cNvPr id="4" name="Rectangle: Rounded Corners 3">
            <a:extLst>
              <a:ext uri="{FF2B5EF4-FFF2-40B4-BE49-F238E27FC236}">
                <a16:creationId xmlns:a16="http://schemas.microsoft.com/office/drawing/2014/main" id="{A008E4C2-5250-47A2-AC81-1AED512A330C}"/>
              </a:ext>
            </a:extLst>
          </p:cNvPr>
          <p:cNvSpPr/>
          <p:nvPr/>
        </p:nvSpPr>
        <p:spPr>
          <a:xfrm>
            <a:off x="6769765" y="1158580"/>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Screenshot of the interface</a:t>
            </a:r>
          </a:p>
        </p:txBody>
      </p:sp>
      <p:sp>
        <p:nvSpPr>
          <p:cNvPr id="5" name="Rectangle: Rounded Corners 4">
            <a:extLst>
              <a:ext uri="{FF2B5EF4-FFF2-40B4-BE49-F238E27FC236}">
                <a16:creationId xmlns:a16="http://schemas.microsoft.com/office/drawing/2014/main" id="{87F92044-01D6-4236-A2D7-29EE17D6733E}"/>
              </a:ext>
            </a:extLst>
          </p:cNvPr>
          <p:cNvSpPr/>
          <p:nvPr/>
        </p:nvSpPr>
        <p:spPr>
          <a:xfrm>
            <a:off x="6737687" y="2826959"/>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Sections of the application</a:t>
            </a:r>
          </a:p>
        </p:txBody>
      </p:sp>
      <p:sp>
        <p:nvSpPr>
          <p:cNvPr id="6" name="Oval 5">
            <a:extLst>
              <a:ext uri="{FF2B5EF4-FFF2-40B4-BE49-F238E27FC236}">
                <a16:creationId xmlns:a16="http://schemas.microsoft.com/office/drawing/2014/main" id="{6D905CB5-3799-4A84-BFCA-A92262623B37}"/>
              </a:ext>
              <a:ext uri="{C183D7F6-B498-43B3-948B-1728B52AA6E4}">
                <adec:decorative xmlns:adec="http://schemas.microsoft.com/office/drawing/2017/decorative" val="1"/>
              </a:ext>
            </a:extLst>
          </p:cNvPr>
          <p:cNvSpPr/>
          <p:nvPr/>
        </p:nvSpPr>
        <p:spPr>
          <a:xfrm>
            <a:off x="6096000" y="1030242"/>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FF87671-2CD2-4EF9-9AC9-F8E914162808}"/>
              </a:ext>
              <a:ext uri="{C183D7F6-B498-43B3-948B-1728B52AA6E4}">
                <adec:decorative xmlns:adec="http://schemas.microsoft.com/office/drawing/2017/decorative" val="1"/>
              </a:ext>
            </a:extLst>
          </p:cNvPr>
          <p:cNvSpPr/>
          <p:nvPr/>
        </p:nvSpPr>
        <p:spPr>
          <a:xfrm>
            <a:off x="6096000" y="2696614"/>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9050DC8B-8716-4BAF-84E4-FC597D8749AE}"/>
              </a:ext>
            </a:extLst>
          </p:cNvPr>
          <p:cNvSpPr/>
          <p:nvPr/>
        </p:nvSpPr>
        <p:spPr>
          <a:xfrm>
            <a:off x="6737687" y="4568243"/>
            <a:ext cx="4812633" cy="994611"/>
          </a:xfrm>
          <a:prstGeom prst="round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latin typeface="Tahoma" panose="020B0604030504040204" pitchFamily="34" charset="0"/>
                <a:ea typeface="Tahoma" panose="020B0604030504040204" pitchFamily="34" charset="0"/>
                <a:cs typeface="Tahoma" panose="020B0604030504040204" pitchFamily="34" charset="0"/>
              </a:rPr>
              <a:t>Common buttons and icons</a:t>
            </a:r>
          </a:p>
        </p:txBody>
      </p:sp>
      <p:sp>
        <p:nvSpPr>
          <p:cNvPr id="11" name="Oval 10">
            <a:extLst>
              <a:ext uri="{FF2B5EF4-FFF2-40B4-BE49-F238E27FC236}">
                <a16:creationId xmlns:a16="http://schemas.microsoft.com/office/drawing/2014/main" id="{2F4520BE-2380-47F5-9E12-6CAE4AB044CA}"/>
              </a:ext>
              <a:ext uri="{C183D7F6-B498-43B3-948B-1728B52AA6E4}">
                <adec:decorative xmlns:adec="http://schemas.microsoft.com/office/drawing/2017/decorative" val="1"/>
              </a:ext>
            </a:extLst>
          </p:cNvPr>
          <p:cNvSpPr/>
          <p:nvPr/>
        </p:nvSpPr>
        <p:spPr>
          <a:xfrm>
            <a:off x="6096000" y="4437898"/>
            <a:ext cx="1347532" cy="1251286"/>
          </a:xfrm>
          <a:prstGeom prst="ellipse">
            <a:avLst/>
          </a:prstGeom>
          <a:solidFill>
            <a:schemeClr val="accent1">
              <a:lumMod val="75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Camera">
            <a:extLst>
              <a:ext uri="{FF2B5EF4-FFF2-40B4-BE49-F238E27FC236}">
                <a16:creationId xmlns:a16="http://schemas.microsoft.com/office/drawing/2014/main" id="{C43858DA-F172-478C-8FD7-67F04A94C9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12565" y="1198685"/>
            <a:ext cx="914400" cy="914400"/>
          </a:xfrm>
          <a:prstGeom prst="rect">
            <a:avLst/>
          </a:prstGeom>
        </p:spPr>
      </p:pic>
      <p:pic>
        <p:nvPicPr>
          <p:cNvPr id="16" name="Graphic 15" descr="Gears">
            <a:extLst>
              <a:ext uri="{FF2B5EF4-FFF2-40B4-BE49-F238E27FC236}">
                <a16:creationId xmlns:a16="http://schemas.microsoft.com/office/drawing/2014/main" id="{3FE689DE-865D-4B53-94B5-4CDF22538C8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80487" y="2859758"/>
            <a:ext cx="914400" cy="914400"/>
          </a:xfrm>
          <a:prstGeom prst="rect">
            <a:avLst/>
          </a:prstGeom>
        </p:spPr>
      </p:pic>
      <p:pic>
        <p:nvPicPr>
          <p:cNvPr id="18" name="Graphic 17" descr="Disk">
            <a:extLst>
              <a:ext uri="{FF2B5EF4-FFF2-40B4-BE49-F238E27FC236}">
                <a16:creationId xmlns:a16="http://schemas.microsoft.com/office/drawing/2014/main" id="{089B7F60-8B72-4AC9-AEC3-19453045BC2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18579" y="4606341"/>
            <a:ext cx="914400" cy="914400"/>
          </a:xfrm>
          <a:prstGeom prst="rect">
            <a:avLst/>
          </a:prstGeom>
        </p:spPr>
      </p:pic>
    </p:spTree>
    <p:extLst>
      <p:ext uri="{BB962C8B-B14F-4D97-AF65-F5344CB8AC3E}">
        <p14:creationId xmlns:p14="http://schemas.microsoft.com/office/powerpoint/2010/main" val="1975412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6801943A-C053-450F-BADF-05E00CB889BC}"/>
              </a:ext>
            </a:extLst>
          </p:cNvPr>
          <p:cNvSpPr txBox="1">
            <a:spLocks/>
          </p:cNvSpPr>
          <p:nvPr/>
        </p:nvSpPr>
        <p:spPr>
          <a:xfrm>
            <a:off x="3424990" y="2512069"/>
            <a:ext cx="5342020" cy="1833861"/>
          </a:xfrm>
          <a:prstGeom prst="rect">
            <a:avLst/>
          </a:prstGeom>
          <a:ln>
            <a:solidFill>
              <a:schemeClr val="bg1"/>
            </a:solidFill>
          </a:ln>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spc="1200" dirty="0">
                <a:solidFill>
                  <a:schemeClr val="bg1"/>
                </a:solidFill>
                <a:latin typeface="Tahoma" panose="020B0604030504040204" pitchFamily="34" charset="0"/>
                <a:ea typeface="Tahoma" panose="020B0604030504040204" pitchFamily="34" charset="0"/>
                <a:cs typeface="Tahoma" panose="020B0604030504040204" pitchFamily="34" charset="0"/>
              </a:rPr>
              <a:t>Questions?</a:t>
            </a:r>
            <a:endParaRPr lang="en-US" sz="6600" spc="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16151897"/>
      </p:ext>
    </p:extLst>
  </p:cSld>
  <p:clrMapOvr>
    <a:masterClrMapping/>
  </p:clrMapOvr>
</p:sld>
</file>

<file path=ppt/theme/theme1.xml><?xml version="1.0" encoding="utf-8"?>
<a:theme xmlns:a="http://schemas.openxmlformats.org/drawingml/2006/main" name="Office Theme">
  <a:themeElements>
    <a:clrScheme name="Custom Hyperlink">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1868</TotalTime>
  <Words>1690</Words>
  <Application>Microsoft Office PowerPoint</Application>
  <PresentationFormat>Widescreen</PresentationFormat>
  <Paragraphs>174</Paragraphs>
  <Slides>19</Slides>
  <Notes>18</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Segoe Script</vt:lpstr>
      <vt:lpstr>Tahoma</vt:lpstr>
      <vt:lpstr>Office Theme</vt:lpstr>
      <vt:lpstr>PowerPoint Presentation</vt:lpstr>
      <vt:lpstr>Enhancing Existing</vt:lpstr>
      <vt:lpstr>Design</vt:lpstr>
      <vt:lpstr>PowerPoint Presentation</vt:lpstr>
      <vt:lpstr>PowerPoint Presentation</vt:lpstr>
      <vt:lpstr>PowerPoint Presentation</vt:lpstr>
      <vt:lpstr>Screenshots</vt:lpstr>
      <vt:lpstr>Navigation  Overview</vt:lpstr>
      <vt:lpstr>PowerPoint Presentation</vt:lpstr>
      <vt:lpstr>PowerPoint Presentation</vt:lpstr>
      <vt:lpstr>PowerPoint Presentation</vt:lpstr>
      <vt:lpstr>Research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Ricks</dc:creator>
  <cp:lastModifiedBy>Jessica Ricks</cp:lastModifiedBy>
  <cp:revision>194</cp:revision>
  <dcterms:created xsi:type="dcterms:W3CDTF">2017-12-08T18:11:18Z</dcterms:created>
  <dcterms:modified xsi:type="dcterms:W3CDTF">2024-02-13T03:40:11Z</dcterms:modified>
</cp:coreProperties>
</file>