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80BB-F31D-4ACF-BAA2-5D1D88BA9D75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4BE6-3676-4950-BA19-BB07DEF7CC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3783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80BB-F31D-4ACF-BAA2-5D1D88BA9D75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4BE6-3676-4950-BA19-BB07DEF7CC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38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80BB-F31D-4ACF-BAA2-5D1D88BA9D75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4BE6-3676-4950-BA19-BB07DEF7CC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959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80BB-F31D-4ACF-BAA2-5D1D88BA9D75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4BE6-3676-4950-BA19-BB07DEF7CC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736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80BB-F31D-4ACF-BAA2-5D1D88BA9D75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4BE6-3676-4950-BA19-BB07DEF7CC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288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80BB-F31D-4ACF-BAA2-5D1D88BA9D75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4BE6-3676-4950-BA19-BB07DEF7CC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331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80BB-F31D-4ACF-BAA2-5D1D88BA9D75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4BE6-3676-4950-BA19-BB07DEF7CC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593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80BB-F31D-4ACF-BAA2-5D1D88BA9D75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4BE6-3676-4950-BA19-BB07DEF7CC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218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80BB-F31D-4ACF-BAA2-5D1D88BA9D75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4BE6-3676-4950-BA19-BB07DEF7CC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211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80BB-F31D-4ACF-BAA2-5D1D88BA9D75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4BE6-3676-4950-BA19-BB07DEF7CC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796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80BB-F31D-4ACF-BAA2-5D1D88BA9D75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4BE6-3676-4950-BA19-BB07DEF7CC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388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080BB-F31D-4ACF-BAA2-5D1D88BA9D75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04BE6-3676-4950-BA19-BB07DEF7CC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572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42E86D-E941-48F6-9654-B186FC96E038}"/>
              </a:ext>
            </a:extLst>
          </p:cNvPr>
          <p:cNvSpPr txBox="1"/>
          <p:nvPr/>
        </p:nvSpPr>
        <p:spPr>
          <a:xfrm>
            <a:off x="1135625" y="4526339"/>
            <a:ext cx="52209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BEGIN</a:t>
            </a:r>
            <a:endParaRPr lang="en-AU" dirty="0"/>
          </a:p>
          <a:p>
            <a:r>
              <a:rPr lang="en-US" dirty="0"/>
              <a:t>Read number_1</a:t>
            </a:r>
            <a:endParaRPr lang="en-AU" dirty="0"/>
          </a:p>
          <a:p>
            <a:r>
              <a:rPr lang="en-US" dirty="0"/>
              <a:t>Read number_2</a:t>
            </a:r>
            <a:endParaRPr lang="en-AU" dirty="0"/>
          </a:p>
          <a:p>
            <a:r>
              <a:rPr lang="en-US" dirty="0"/>
              <a:t>IF number_1 = number_2 THEN</a:t>
            </a:r>
            <a:endParaRPr lang="en-AU" dirty="0"/>
          </a:p>
          <a:p>
            <a:r>
              <a:rPr lang="en-US" dirty="0"/>
              <a:t>	result = “Same”</a:t>
            </a:r>
            <a:endParaRPr lang="en-AU" dirty="0"/>
          </a:p>
          <a:p>
            <a:r>
              <a:rPr lang="en-US" dirty="0"/>
              <a:t>ELSE</a:t>
            </a:r>
            <a:endParaRPr lang="en-AU" dirty="0"/>
          </a:p>
          <a:p>
            <a:r>
              <a:rPr lang="en-US" dirty="0"/>
              <a:t>	result = “Different”</a:t>
            </a:r>
            <a:endParaRPr lang="en-AU" dirty="0"/>
          </a:p>
          <a:p>
            <a:r>
              <a:rPr lang="en-US" dirty="0"/>
              <a:t>ENDIF</a:t>
            </a:r>
            <a:endParaRPr lang="en-AU" dirty="0"/>
          </a:p>
          <a:p>
            <a:r>
              <a:rPr lang="en-US" dirty="0"/>
              <a:t>Display result</a:t>
            </a:r>
            <a:endParaRPr lang="en-AU" dirty="0"/>
          </a:p>
          <a:p>
            <a:r>
              <a:rPr lang="en-US" b="1" dirty="0"/>
              <a:t>END</a:t>
            </a:r>
            <a:endParaRPr lang="en-AU" dirty="0"/>
          </a:p>
          <a:p>
            <a:r>
              <a:rPr lang="en-US" dirty="0"/>
              <a:t> 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4E2DF0-E106-45EF-9023-207A815C1C80}"/>
              </a:ext>
            </a:extLst>
          </p:cNvPr>
          <p:cNvSpPr txBox="1"/>
          <p:nvPr/>
        </p:nvSpPr>
        <p:spPr>
          <a:xfrm>
            <a:off x="501446" y="4526339"/>
            <a:ext cx="6341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1</a:t>
            </a:r>
          </a:p>
          <a:p>
            <a:pPr algn="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2</a:t>
            </a:r>
          </a:p>
          <a:p>
            <a:pPr algn="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3</a:t>
            </a:r>
          </a:p>
          <a:p>
            <a:pPr algn="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4</a:t>
            </a:r>
          </a:p>
          <a:p>
            <a:pPr algn="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5</a:t>
            </a:r>
          </a:p>
          <a:p>
            <a:pPr algn="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6</a:t>
            </a:r>
          </a:p>
          <a:p>
            <a:pPr algn="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7</a:t>
            </a:r>
          </a:p>
          <a:p>
            <a:pPr algn="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8</a:t>
            </a:r>
          </a:p>
          <a:p>
            <a:pPr algn="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9</a:t>
            </a:r>
          </a:p>
          <a:p>
            <a:pPr algn="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10</a:t>
            </a:r>
            <a:endParaRPr lang="en-AU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48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5B0A90AE-932F-4C48-9030-64B38127723D}"/>
              </a:ext>
            </a:extLst>
          </p:cNvPr>
          <p:cNvSpPr/>
          <p:nvPr/>
        </p:nvSpPr>
        <p:spPr>
          <a:xfrm>
            <a:off x="2020529" y="796413"/>
            <a:ext cx="2816942" cy="92914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BEGIN</a:t>
            </a:r>
            <a:endParaRPr lang="en-AU" dirty="0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E33D965A-D130-4F92-A47E-602CDCC1D102}"/>
              </a:ext>
            </a:extLst>
          </p:cNvPr>
          <p:cNvSpPr/>
          <p:nvPr/>
        </p:nvSpPr>
        <p:spPr>
          <a:xfrm>
            <a:off x="2020529" y="2138516"/>
            <a:ext cx="2816942" cy="929149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 number_1 </a:t>
            </a:r>
            <a:endParaRPr lang="en-AU" dirty="0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C8F7E520-FEA4-48EB-8DAC-2D41448A741E}"/>
              </a:ext>
            </a:extLst>
          </p:cNvPr>
          <p:cNvSpPr/>
          <p:nvPr/>
        </p:nvSpPr>
        <p:spPr>
          <a:xfrm>
            <a:off x="2020529" y="3480619"/>
            <a:ext cx="2816942" cy="929149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 number_2 </a:t>
            </a:r>
            <a:endParaRPr lang="en-AU" dirty="0"/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EA08727B-A2F9-4535-8590-23F45E894964}"/>
              </a:ext>
            </a:extLst>
          </p:cNvPr>
          <p:cNvSpPr/>
          <p:nvPr/>
        </p:nvSpPr>
        <p:spPr>
          <a:xfrm>
            <a:off x="2020529" y="5279923"/>
            <a:ext cx="2816942" cy="92914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number_1 = number_2</a:t>
            </a:r>
            <a:endParaRPr lang="en-AU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00709DF1-B7D9-419E-B2E5-71CFED8D8543}"/>
              </a:ext>
            </a:extLst>
          </p:cNvPr>
          <p:cNvSpPr/>
          <p:nvPr/>
        </p:nvSpPr>
        <p:spPr>
          <a:xfrm>
            <a:off x="560439" y="6614652"/>
            <a:ext cx="2212258" cy="9291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result = “Same”</a:t>
            </a:r>
            <a:endParaRPr lang="en-AU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CCD41BBD-8495-4D95-9359-F223A45E492F}"/>
              </a:ext>
            </a:extLst>
          </p:cNvPr>
          <p:cNvSpPr/>
          <p:nvPr/>
        </p:nvSpPr>
        <p:spPr>
          <a:xfrm>
            <a:off x="4085303" y="6614652"/>
            <a:ext cx="2212258" cy="9291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result = “Different”</a:t>
            </a:r>
            <a:endParaRPr lang="en-A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F90822-A184-4D87-9368-83A416A967B6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666568" y="5744497"/>
            <a:ext cx="35396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35D424-612C-4B39-8EA1-156B2A93ACC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666568" y="5744497"/>
            <a:ext cx="0" cy="870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B66726-BF93-486F-A5F4-063486D55240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837471" y="5744497"/>
            <a:ext cx="35396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3A3E88-4B19-461D-84D4-86C238C112B2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5191431" y="5744497"/>
            <a:ext cx="1" cy="870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03694F-E39E-469D-A4DB-E05CE606B01D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3429000" y="4409768"/>
            <a:ext cx="0" cy="870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55B2C7F-AFCC-4847-A6AE-E801C47ED0A3}"/>
              </a:ext>
            </a:extLst>
          </p:cNvPr>
          <p:cNvCxnSpPr>
            <a:stCxn id="5" idx="2"/>
            <a:endCxn id="6" idx="1"/>
          </p:cNvCxnSpPr>
          <p:nvPr/>
        </p:nvCxnSpPr>
        <p:spPr>
          <a:xfrm>
            <a:off x="3429000" y="1725562"/>
            <a:ext cx="0" cy="412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7740D3-C5A3-4654-9973-E12E65E64222}"/>
              </a:ext>
            </a:extLst>
          </p:cNvPr>
          <p:cNvCxnSpPr>
            <a:stCxn id="6" idx="4"/>
            <a:endCxn id="7" idx="1"/>
          </p:cNvCxnSpPr>
          <p:nvPr/>
        </p:nvCxnSpPr>
        <p:spPr>
          <a:xfrm>
            <a:off x="3429000" y="3067665"/>
            <a:ext cx="0" cy="412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11CCB45-361A-4582-BC58-297A80E0BE32}"/>
              </a:ext>
            </a:extLst>
          </p:cNvPr>
          <p:cNvSpPr txBox="1"/>
          <p:nvPr/>
        </p:nvSpPr>
        <p:spPr>
          <a:xfrm>
            <a:off x="1290489" y="5319549"/>
            <a:ext cx="75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True</a:t>
            </a:r>
            <a:endParaRPr lang="en-A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B0779E-6E1B-4AF6-A5F8-5B43D96E06EA}"/>
              </a:ext>
            </a:extLst>
          </p:cNvPr>
          <p:cNvSpPr txBox="1"/>
          <p:nvPr/>
        </p:nvSpPr>
        <p:spPr>
          <a:xfrm>
            <a:off x="4815350" y="5319549"/>
            <a:ext cx="75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False</a:t>
            </a:r>
            <a:endParaRPr lang="en-AU" dirty="0"/>
          </a:p>
        </p:txBody>
      </p:sp>
      <p:sp>
        <p:nvSpPr>
          <p:cNvPr id="42" name="Flowchart: Data 41">
            <a:extLst>
              <a:ext uri="{FF2B5EF4-FFF2-40B4-BE49-F238E27FC236}">
                <a16:creationId xmlns:a16="http://schemas.microsoft.com/office/drawing/2014/main" id="{F275263A-A332-4B8A-AF41-808D25CF32BC}"/>
              </a:ext>
            </a:extLst>
          </p:cNvPr>
          <p:cNvSpPr/>
          <p:nvPr/>
        </p:nvSpPr>
        <p:spPr>
          <a:xfrm>
            <a:off x="2020529" y="8573729"/>
            <a:ext cx="2816942" cy="929149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result</a:t>
            </a:r>
            <a:endParaRPr lang="en-AU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B8E58AE-C69B-4099-8257-C009B679C6A0}"/>
              </a:ext>
            </a:extLst>
          </p:cNvPr>
          <p:cNvCxnSpPr>
            <a:cxnSpLocks/>
            <a:stCxn id="42" idx="1"/>
          </p:cNvCxnSpPr>
          <p:nvPr/>
        </p:nvCxnSpPr>
        <p:spPr>
          <a:xfrm flipV="1">
            <a:off x="3429000" y="8126361"/>
            <a:ext cx="0" cy="447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399B09A-5C07-42AF-82C1-6B3E0DDC164F}"/>
              </a:ext>
            </a:extLst>
          </p:cNvPr>
          <p:cNvCxnSpPr>
            <a:cxnSpLocks/>
          </p:cNvCxnSpPr>
          <p:nvPr/>
        </p:nvCxnSpPr>
        <p:spPr>
          <a:xfrm>
            <a:off x="3429000" y="8126361"/>
            <a:ext cx="17624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F288F38-4A27-43F6-B6A4-06A78C39641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191432" y="7543801"/>
            <a:ext cx="0" cy="582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BA71DC3-C6F2-422D-9E25-C3490E98D5A7}"/>
              </a:ext>
            </a:extLst>
          </p:cNvPr>
          <p:cNvCxnSpPr>
            <a:cxnSpLocks/>
          </p:cNvCxnSpPr>
          <p:nvPr/>
        </p:nvCxnSpPr>
        <p:spPr>
          <a:xfrm>
            <a:off x="1666567" y="8126361"/>
            <a:ext cx="18632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3D36058-5A4B-4378-A6EE-6882AB0AB796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666567" y="7543801"/>
            <a:ext cx="1" cy="582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lowchart: Terminator 61">
            <a:extLst>
              <a:ext uri="{FF2B5EF4-FFF2-40B4-BE49-F238E27FC236}">
                <a16:creationId xmlns:a16="http://schemas.microsoft.com/office/drawing/2014/main" id="{8D9E1820-4B48-4EB3-A8BD-A45931D219C4}"/>
              </a:ext>
            </a:extLst>
          </p:cNvPr>
          <p:cNvSpPr/>
          <p:nvPr/>
        </p:nvSpPr>
        <p:spPr>
          <a:xfrm>
            <a:off x="2020529" y="10468437"/>
            <a:ext cx="2816942" cy="92914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AU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9042E40-3E62-473D-B25B-067163E57B1E}"/>
              </a:ext>
            </a:extLst>
          </p:cNvPr>
          <p:cNvCxnSpPr>
            <a:stCxn id="42" idx="4"/>
            <a:endCxn id="62" idx="0"/>
          </p:cNvCxnSpPr>
          <p:nvPr/>
        </p:nvCxnSpPr>
        <p:spPr>
          <a:xfrm>
            <a:off x="3429000" y="9502878"/>
            <a:ext cx="0" cy="965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943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77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Ridley</dc:creator>
  <cp:lastModifiedBy>Joshua Ridley</cp:lastModifiedBy>
  <cp:revision>3</cp:revision>
  <dcterms:created xsi:type="dcterms:W3CDTF">2024-02-22T02:31:20Z</dcterms:created>
  <dcterms:modified xsi:type="dcterms:W3CDTF">2024-02-22T02:52:46Z</dcterms:modified>
</cp:coreProperties>
</file>