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6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7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75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5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50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2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6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4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54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5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3B63-C3AE-425F-BC19-DB35F59D3243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6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EEA6AB5-AAE9-4A36-AC73-74AC3D013A7C}"/>
              </a:ext>
            </a:extLst>
          </p:cNvPr>
          <p:cNvSpPr/>
          <p:nvPr/>
        </p:nvSpPr>
        <p:spPr>
          <a:xfrm>
            <a:off x="2662084" y="530941"/>
            <a:ext cx="1533832" cy="4866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39945D9-9FDE-4AB4-8405-451245353018}"/>
              </a:ext>
            </a:extLst>
          </p:cNvPr>
          <p:cNvSpPr/>
          <p:nvPr/>
        </p:nvSpPr>
        <p:spPr>
          <a:xfrm>
            <a:off x="2662084" y="11174362"/>
            <a:ext cx="1533832" cy="4866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AU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D34332D8-7653-41AD-B4A6-44F6A00986AC}"/>
              </a:ext>
            </a:extLst>
          </p:cNvPr>
          <p:cNvSpPr/>
          <p:nvPr/>
        </p:nvSpPr>
        <p:spPr>
          <a:xfrm>
            <a:off x="2533035" y="1246239"/>
            <a:ext cx="1791929" cy="48669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calendar</a:t>
            </a:r>
            <a:endParaRPr lang="en-AU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D49AE7E-7F06-4A4A-92E7-86408DB2B025}"/>
              </a:ext>
            </a:extLst>
          </p:cNvPr>
          <p:cNvSpPr/>
          <p:nvPr/>
        </p:nvSpPr>
        <p:spPr>
          <a:xfrm>
            <a:off x="2533035" y="1961537"/>
            <a:ext cx="1791929" cy="48669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weather</a:t>
            </a:r>
            <a:endParaRPr lang="en-AU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B9F4524-6FD8-4F0D-8FF0-969F2B805F50}"/>
              </a:ext>
            </a:extLst>
          </p:cNvPr>
          <p:cNvSpPr/>
          <p:nvPr/>
        </p:nvSpPr>
        <p:spPr>
          <a:xfrm>
            <a:off x="3428999" y="2676835"/>
            <a:ext cx="1791930" cy="1172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today Is school</a:t>
            </a:r>
            <a:endParaRPr lang="en-AU" dirty="0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68A6330F-5582-49B1-A2A8-1783D650EA07}"/>
              </a:ext>
            </a:extLst>
          </p:cNvPr>
          <p:cNvSpPr/>
          <p:nvPr/>
        </p:nvSpPr>
        <p:spPr>
          <a:xfrm>
            <a:off x="4324964" y="4077930"/>
            <a:ext cx="1791929" cy="48669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to school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3EE15C-DA42-461D-B3C4-1DD440BA571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220929" y="3263082"/>
            <a:ext cx="0" cy="814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E5D15E-3371-4531-A071-878650EDE6C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3429000" y="1017638"/>
            <a:ext cx="0" cy="22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A2D931-A030-4B6E-9CCB-79B67D97A273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3429000" y="1732936"/>
            <a:ext cx="0" cy="22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5AA4B-B476-4FEC-B085-F4C5EA1C5D8F}"/>
              </a:ext>
            </a:extLst>
          </p:cNvPr>
          <p:cNvCxnSpPr>
            <a:stCxn id="8" idx="0"/>
          </p:cNvCxnSpPr>
          <p:nvPr/>
        </p:nvCxnSpPr>
        <p:spPr>
          <a:xfrm flipH="1">
            <a:off x="3428999" y="2676835"/>
            <a:ext cx="895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48F172-6F84-4073-BE73-50EA1C96F198}"/>
              </a:ext>
            </a:extLst>
          </p:cNvPr>
          <p:cNvCxnSpPr>
            <a:endCxn id="7" idx="4"/>
          </p:cNvCxnSpPr>
          <p:nvPr/>
        </p:nvCxnSpPr>
        <p:spPr>
          <a:xfrm flipV="1">
            <a:off x="3428999" y="2448234"/>
            <a:ext cx="1" cy="22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2076A8-CB50-4380-AF8C-E09885406ED4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428999" y="10869561"/>
            <a:ext cx="1" cy="304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B01006-C023-478B-8666-2B361159F8D6}"/>
              </a:ext>
            </a:extLst>
          </p:cNvPr>
          <p:cNvCxnSpPr>
            <a:stCxn id="9" idx="4"/>
          </p:cNvCxnSpPr>
          <p:nvPr/>
        </p:nvCxnSpPr>
        <p:spPr>
          <a:xfrm flipH="1">
            <a:off x="5220928" y="4564627"/>
            <a:ext cx="1" cy="6304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C3D7CF-309C-4107-82C8-4F451210FCB6}"/>
              </a:ext>
            </a:extLst>
          </p:cNvPr>
          <p:cNvCxnSpPr/>
          <p:nvPr/>
        </p:nvCxnSpPr>
        <p:spPr>
          <a:xfrm>
            <a:off x="3428999" y="10869561"/>
            <a:ext cx="179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07F76768-44B9-46F3-A783-F6FEDC27C759}"/>
              </a:ext>
            </a:extLst>
          </p:cNvPr>
          <p:cNvSpPr/>
          <p:nvPr/>
        </p:nvSpPr>
        <p:spPr>
          <a:xfrm>
            <a:off x="1637068" y="3849329"/>
            <a:ext cx="1791930" cy="1172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weather Is fine</a:t>
            </a:r>
            <a:endParaRPr lang="en-AU" sz="1600" dirty="0"/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1D36419C-14D2-4C1D-951B-4498B5EC8CB1}"/>
              </a:ext>
            </a:extLst>
          </p:cNvPr>
          <p:cNvSpPr/>
          <p:nvPr/>
        </p:nvSpPr>
        <p:spPr>
          <a:xfrm>
            <a:off x="2533034" y="5250424"/>
            <a:ext cx="1791929" cy="48669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to beach</a:t>
            </a:r>
            <a:endParaRPr lang="en-AU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6F9172-FB50-4F77-A559-813976918D88}"/>
              </a:ext>
            </a:extLst>
          </p:cNvPr>
          <p:cNvCxnSpPr>
            <a:stCxn id="31" idx="0"/>
          </p:cNvCxnSpPr>
          <p:nvPr/>
        </p:nvCxnSpPr>
        <p:spPr>
          <a:xfrm flipV="1">
            <a:off x="2533033" y="3263082"/>
            <a:ext cx="0" cy="586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690BBE-0282-45BE-ACD1-5FA6970357B6}"/>
              </a:ext>
            </a:extLst>
          </p:cNvPr>
          <p:cNvCxnSpPr>
            <a:endCxn id="8" idx="1"/>
          </p:cNvCxnSpPr>
          <p:nvPr/>
        </p:nvCxnSpPr>
        <p:spPr>
          <a:xfrm>
            <a:off x="2533033" y="3263082"/>
            <a:ext cx="895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6AEA5D-6422-496E-B687-FC0C5BD525D7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428998" y="4435576"/>
            <a:ext cx="1" cy="814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0D900180-F707-486A-AE01-26E2BE1EF1DC}"/>
              </a:ext>
            </a:extLst>
          </p:cNvPr>
          <p:cNvSpPr/>
          <p:nvPr/>
        </p:nvSpPr>
        <p:spPr>
          <a:xfrm>
            <a:off x="741104" y="6894867"/>
            <a:ext cx="1791929" cy="48669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to movies</a:t>
            </a:r>
            <a:endParaRPr lang="en-A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46DBD4-5D92-4021-9909-0924E0184E8A}"/>
              </a:ext>
            </a:extLst>
          </p:cNvPr>
          <p:cNvCxnSpPr>
            <a:stCxn id="31" idx="1"/>
            <a:endCxn id="39" idx="1"/>
          </p:cNvCxnSpPr>
          <p:nvPr/>
        </p:nvCxnSpPr>
        <p:spPr>
          <a:xfrm>
            <a:off x="1637068" y="4435576"/>
            <a:ext cx="1" cy="245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7D2CC7-943C-4DD8-BA0E-5F430321A66E}"/>
              </a:ext>
            </a:extLst>
          </p:cNvPr>
          <p:cNvCxnSpPr>
            <a:stCxn id="32" idx="4"/>
            <a:endCxn id="5" idx="0"/>
          </p:cNvCxnSpPr>
          <p:nvPr/>
        </p:nvCxnSpPr>
        <p:spPr>
          <a:xfrm>
            <a:off x="3428999" y="5737121"/>
            <a:ext cx="1" cy="543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B92B02-3349-4BAE-BEB3-FFA77A8D1219}"/>
              </a:ext>
            </a:extLst>
          </p:cNvPr>
          <p:cNvCxnSpPr>
            <a:stCxn id="39" idx="4"/>
          </p:cNvCxnSpPr>
          <p:nvPr/>
        </p:nvCxnSpPr>
        <p:spPr>
          <a:xfrm flipH="1">
            <a:off x="1637068" y="7381564"/>
            <a:ext cx="1" cy="3487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82164-7E6E-4475-85A5-B319F51CE9CF}"/>
              </a:ext>
            </a:extLst>
          </p:cNvPr>
          <p:cNvCxnSpPr/>
          <p:nvPr/>
        </p:nvCxnSpPr>
        <p:spPr>
          <a:xfrm>
            <a:off x="1637068" y="10869561"/>
            <a:ext cx="217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665B44-CE6E-447D-B051-D1DA61B8DBE8}"/>
              </a:ext>
            </a:extLst>
          </p:cNvPr>
          <p:cNvSpPr txBox="1"/>
          <p:nvPr/>
        </p:nvSpPr>
        <p:spPr>
          <a:xfrm>
            <a:off x="5220928" y="2893749"/>
            <a:ext cx="65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2ED82-36B8-4C98-B899-A35A4847B18A}"/>
              </a:ext>
            </a:extLst>
          </p:cNvPr>
          <p:cNvSpPr txBox="1"/>
          <p:nvPr/>
        </p:nvSpPr>
        <p:spPr>
          <a:xfrm>
            <a:off x="2630740" y="2838443"/>
            <a:ext cx="65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CBA908-2FB5-4145-B139-73F81ADD7419}"/>
              </a:ext>
            </a:extLst>
          </p:cNvPr>
          <p:cNvSpPr txBox="1"/>
          <p:nvPr/>
        </p:nvSpPr>
        <p:spPr>
          <a:xfrm>
            <a:off x="980764" y="4261346"/>
            <a:ext cx="65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D3BC9E-E61F-40B3-8D38-96B3D78B06F1}"/>
              </a:ext>
            </a:extLst>
          </p:cNvPr>
          <p:cNvSpPr txBox="1"/>
          <p:nvPr/>
        </p:nvSpPr>
        <p:spPr>
          <a:xfrm>
            <a:off x="3428998" y="4134150"/>
            <a:ext cx="65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33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1C6F66-A105-4B2F-AC4E-6F7A5E307C94}"/>
              </a:ext>
            </a:extLst>
          </p:cNvPr>
          <p:cNvSpPr txBox="1"/>
          <p:nvPr/>
        </p:nvSpPr>
        <p:spPr>
          <a:xfrm>
            <a:off x="0" y="638491"/>
            <a:ext cx="647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2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3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4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5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6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7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8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9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10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11</a:t>
            </a:r>
          </a:p>
          <a:p>
            <a:pPr algn="r"/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AU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787CD-0F94-45FE-AC27-BB069F176D51}"/>
              </a:ext>
            </a:extLst>
          </p:cNvPr>
          <p:cNvSpPr txBox="1"/>
          <p:nvPr/>
        </p:nvSpPr>
        <p:spPr>
          <a:xfrm>
            <a:off x="647290" y="638492"/>
            <a:ext cx="6033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BEGIN</a:t>
            </a:r>
          </a:p>
          <a:p>
            <a:r>
              <a:rPr lang="en-US" sz="2000" dirty="0"/>
              <a:t>	Get number</a:t>
            </a:r>
            <a:br>
              <a:rPr lang="en-US" sz="2000" dirty="0"/>
            </a:br>
            <a:r>
              <a:rPr lang="en-US" sz="2000" dirty="0"/>
              <a:t>	IF number is positive THEN</a:t>
            </a:r>
            <a:br>
              <a:rPr lang="en-US" sz="2000" dirty="0"/>
            </a:br>
            <a:r>
              <a:rPr lang="en-US" sz="2000" dirty="0"/>
              <a:t>		IF number is divisible by 2 THEN</a:t>
            </a:r>
          </a:p>
          <a:p>
            <a:r>
              <a:rPr lang="en-US" sz="2000" dirty="0"/>
              <a:t>			Display “The number is positive and even”</a:t>
            </a:r>
          </a:p>
          <a:p>
            <a:r>
              <a:rPr lang="en-US" sz="2000" dirty="0"/>
              <a:t>		ELSE</a:t>
            </a:r>
          </a:p>
          <a:p>
            <a:r>
              <a:rPr lang="en-US" sz="2000" dirty="0"/>
              <a:t>			Display “The number is positive and odd”</a:t>
            </a:r>
          </a:p>
          <a:p>
            <a:r>
              <a:rPr lang="en-US" sz="2000" dirty="0"/>
              <a:t>		ENDIF</a:t>
            </a:r>
          </a:p>
          <a:p>
            <a:r>
              <a:rPr lang="en-US" sz="2000" dirty="0"/>
              <a:t>	ELSE </a:t>
            </a:r>
          </a:p>
          <a:p>
            <a:r>
              <a:rPr lang="en-US" sz="2000" dirty="0"/>
              <a:t>		Display “The number is negative or zero”</a:t>
            </a:r>
          </a:p>
          <a:p>
            <a:r>
              <a:rPr lang="en-US" sz="2000" dirty="0"/>
              <a:t>	ENDIF</a:t>
            </a:r>
          </a:p>
          <a:p>
            <a:r>
              <a:rPr lang="en-US" sz="2000" b="1" dirty="0"/>
              <a:t>END 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15341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108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Ridley</dc:creator>
  <cp:lastModifiedBy>Joshua Ridley</cp:lastModifiedBy>
  <cp:revision>3</cp:revision>
  <dcterms:created xsi:type="dcterms:W3CDTF">2024-02-23T00:11:27Z</dcterms:created>
  <dcterms:modified xsi:type="dcterms:W3CDTF">2024-02-23T00:29:53Z</dcterms:modified>
</cp:coreProperties>
</file>