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3B63-C3AE-425F-BC19-DB35F59D3243}" type="datetimeFigureOut">
              <a:rPr lang="en-AU" smtClean="0"/>
              <a:t>29/02/2024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6B48-8697-4F35-8919-39796628D2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66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3B63-C3AE-425F-BC19-DB35F59D3243}" type="datetimeFigureOut">
              <a:rPr lang="en-AU" smtClean="0"/>
              <a:t>29/02/2024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6B48-8697-4F35-8919-39796628D2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170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3B63-C3AE-425F-BC19-DB35F59D3243}" type="datetimeFigureOut">
              <a:rPr lang="en-AU" smtClean="0"/>
              <a:t>29/02/2024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6B48-8697-4F35-8919-39796628D2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775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3B63-C3AE-425F-BC19-DB35F59D3243}" type="datetimeFigureOut">
              <a:rPr lang="en-AU" smtClean="0"/>
              <a:t>29/02/2024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6B48-8697-4F35-8919-39796628D2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654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3B63-C3AE-425F-BC19-DB35F59D3243}" type="datetimeFigureOut">
              <a:rPr lang="en-AU" smtClean="0"/>
              <a:t>29/02/2024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6B48-8697-4F35-8919-39796628D2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650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3B63-C3AE-425F-BC19-DB35F59D3243}" type="datetimeFigureOut">
              <a:rPr lang="en-AU" smtClean="0"/>
              <a:t>29/02/2024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6B48-8697-4F35-8919-39796628D2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828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3B63-C3AE-425F-BC19-DB35F59D3243}" type="datetimeFigureOut">
              <a:rPr lang="en-AU" smtClean="0"/>
              <a:t>29/02/2024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6B48-8697-4F35-8919-39796628D2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461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3B63-C3AE-425F-BC19-DB35F59D3243}" type="datetimeFigureOut">
              <a:rPr lang="en-AU" smtClean="0"/>
              <a:t>29/02/2024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6B48-8697-4F35-8919-39796628D2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39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3B63-C3AE-425F-BC19-DB35F59D3243}" type="datetimeFigureOut">
              <a:rPr lang="en-AU" smtClean="0"/>
              <a:t>29/02/2024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6B48-8697-4F35-8919-39796628D2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741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3B63-C3AE-425F-BC19-DB35F59D3243}" type="datetimeFigureOut">
              <a:rPr lang="en-AU" smtClean="0"/>
              <a:t>29/02/2024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6B48-8697-4F35-8919-39796628D2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854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3B63-C3AE-425F-BC19-DB35F59D3243}" type="datetimeFigureOut">
              <a:rPr lang="en-AU" smtClean="0"/>
              <a:t>29/02/2024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6B48-8697-4F35-8919-39796628D2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255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63B63-C3AE-425F-BC19-DB35F59D3243}" type="datetimeFigureOut">
              <a:rPr lang="en-AU" smtClean="0"/>
              <a:t>29/02/2024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46B48-8697-4F35-8919-39796628D2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760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9EEA6AB5-AAE9-4A36-AC73-74AC3D013A7C}"/>
              </a:ext>
            </a:extLst>
          </p:cNvPr>
          <p:cNvSpPr/>
          <p:nvPr/>
        </p:nvSpPr>
        <p:spPr>
          <a:xfrm>
            <a:off x="2662084" y="2961966"/>
            <a:ext cx="1533832" cy="48669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BEGIN</a:t>
            </a:r>
            <a:endParaRPr lang="en-AU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B39945D9-9FDE-4AB4-8405-451245353018}"/>
              </a:ext>
            </a:extLst>
          </p:cNvPr>
          <p:cNvSpPr/>
          <p:nvPr/>
        </p:nvSpPr>
        <p:spPr>
          <a:xfrm>
            <a:off x="2662080" y="8809702"/>
            <a:ext cx="1533832" cy="48669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AU" dirty="0"/>
          </a:p>
        </p:txBody>
      </p:sp>
      <p:sp>
        <p:nvSpPr>
          <p:cNvPr id="2" name="Flowchart: Data 1">
            <a:extLst>
              <a:ext uri="{FF2B5EF4-FFF2-40B4-BE49-F238E27FC236}">
                <a16:creationId xmlns:a16="http://schemas.microsoft.com/office/drawing/2014/main" id="{194BC919-1183-4505-8D17-F6DE43A5B9CF}"/>
              </a:ext>
            </a:extLst>
          </p:cNvPr>
          <p:cNvSpPr/>
          <p:nvPr/>
        </p:nvSpPr>
        <p:spPr>
          <a:xfrm>
            <a:off x="2459293" y="3581398"/>
            <a:ext cx="1939413" cy="486698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= 2</a:t>
            </a:r>
            <a:endParaRPr lang="en-AU" dirty="0"/>
          </a:p>
        </p:txBody>
      </p:sp>
      <p:sp>
        <p:nvSpPr>
          <p:cNvPr id="33" name="Flowchart: Data 32">
            <a:extLst>
              <a:ext uri="{FF2B5EF4-FFF2-40B4-BE49-F238E27FC236}">
                <a16:creationId xmlns:a16="http://schemas.microsoft.com/office/drawing/2014/main" id="{B197A551-746B-4DDE-BB41-122B334AE8A4}"/>
              </a:ext>
            </a:extLst>
          </p:cNvPr>
          <p:cNvSpPr/>
          <p:nvPr/>
        </p:nvSpPr>
        <p:spPr>
          <a:xfrm>
            <a:off x="2459293" y="4200831"/>
            <a:ext cx="1939413" cy="48669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 = 7</a:t>
            </a:r>
            <a:endParaRPr lang="en-AU" dirty="0"/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87C2D74E-9962-460D-AAE3-760460E0B098}"/>
              </a:ext>
            </a:extLst>
          </p:cNvPr>
          <p:cNvSpPr/>
          <p:nvPr/>
        </p:nvSpPr>
        <p:spPr>
          <a:xfrm>
            <a:off x="2459293" y="4820263"/>
            <a:ext cx="1939413" cy="86278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WHILE</a:t>
            </a:r>
          </a:p>
          <a:p>
            <a:pPr algn="ctr"/>
            <a:r>
              <a:rPr lang="en-US" dirty="0"/>
              <a:t>A &lt; B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Flowchart: Data 34">
                <a:extLst>
                  <a:ext uri="{FF2B5EF4-FFF2-40B4-BE49-F238E27FC236}">
                    <a16:creationId xmlns:a16="http://schemas.microsoft.com/office/drawing/2014/main" id="{4F50497B-330D-47D5-874E-6B243B30214E}"/>
                  </a:ext>
                </a:extLst>
              </p:cNvPr>
              <p:cNvSpPr/>
              <p:nvPr/>
            </p:nvSpPr>
            <p:spPr>
              <a:xfrm>
                <a:off x="2459292" y="5815780"/>
                <a:ext cx="1939413" cy="486698"/>
              </a:xfrm>
              <a:prstGeom prst="flowChartInputOutp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mtClean="0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/>
                          <m:t>A</m:t>
                        </m:r>
                      </m:e>
                      <m:sup>
                        <m:r>
                          <a:rPr lang="en-US" b="0" i="0" smtClean="0"/>
                          <m:t>2</m:t>
                        </m:r>
                      </m:sup>
                    </m:sSup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35" name="Flowchart: Data 34">
                <a:extLst>
                  <a:ext uri="{FF2B5EF4-FFF2-40B4-BE49-F238E27FC236}">
                    <a16:creationId xmlns:a16="http://schemas.microsoft.com/office/drawing/2014/main" id="{4F50497B-330D-47D5-874E-6B243B302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292" y="5815780"/>
                <a:ext cx="1939413" cy="486698"/>
              </a:xfrm>
              <a:prstGeom prst="flowChartInputOutput">
                <a:avLst/>
              </a:prstGeom>
              <a:blipFill>
                <a:blip r:embed="rId2"/>
                <a:stretch>
                  <a:fillRect b="-609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Flowchart: Data 36">
            <a:extLst>
              <a:ext uri="{FF2B5EF4-FFF2-40B4-BE49-F238E27FC236}">
                <a16:creationId xmlns:a16="http://schemas.microsoft.com/office/drawing/2014/main" id="{4A7C6340-EAE2-42D9-9711-5C445937F7F0}"/>
              </a:ext>
            </a:extLst>
          </p:cNvPr>
          <p:cNvSpPr/>
          <p:nvPr/>
        </p:nvSpPr>
        <p:spPr>
          <a:xfrm>
            <a:off x="2459291" y="6420464"/>
            <a:ext cx="1939413" cy="486698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= A + 1</a:t>
            </a:r>
            <a:endParaRPr lang="en-AU" dirty="0"/>
          </a:p>
        </p:txBody>
      </p:sp>
      <p:sp>
        <p:nvSpPr>
          <p:cNvPr id="40" name="Flowchart: Data 39">
            <a:extLst>
              <a:ext uri="{FF2B5EF4-FFF2-40B4-BE49-F238E27FC236}">
                <a16:creationId xmlns:a16="http://schemas.microsoft.com/office/drawing/2014/main" id="{EDC229F3-4A08-4D95-B39E-D480F7FB35E9}"/>
              </a:ext>
            </a:extLst>
          </p:cNvPr>
          <p:cNvSpPr/>
          <p:nvPr/>
        </p:nvSpPr>
        <p:spPr>
          <a:xfrm>
            <a:off x="2459290" y="7025148"/>
            <a:ext cx="1939413" cy="486698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 = B - 1</a:t>
            </a:r>
            <a:endParaRPr lang="en-AU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DCFF90-DF56-422A-8D59-93C9BD82B506}"/>
              </a:ext>
            </a:extLst>
          </p:cNvPr>
          <p:cNvCxnSpPr>
            <a:stCxn id="4" idx="2"/>
            <a:endCxn id="2" idx="1"/>
          </p:cNvCxnSpPr>
          <p:nvPr/>
        </p:nvCxnSpPr>
        <p:spPr>
          <a:xfrm>
            <a:off x="3429000" y="3448663"/>
            <a:ext cx="0" cy="132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56310A-80EF-4501-B8FF-E8D9330C5ABC}"/>
              </a:ext>
            </a:extLst>
          </p:cNvPr>
          <p:cNvCxnSpPr>
            <a:stCxn id="2" idx="4"/>
            <a:endCxn id="33" idx="1"/>
          </p:cNvCxnSpPr>
          <p:nvPr/>
        </p:nvCxnSpPr>
        <p:spPr>
          <a:xfrm>
            <a:off x="3429000" y="4068096"/>
            <a:ext cx="0" cy="132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CDED72-EDFC-42CE-91ED-E8E04B2703BE}"/>
              </a:ext>
            </a:extLst>
          </p:cNvPr>
          <p:cNvCxnSpPr>
            <a:stCxn id="33" idx="4"/>
            <a:endCxn id="3" idx="0"/>
          </p:cNvCxnSpPr>
          <p:nvPr/>
        </p:nvCxnSpPr>
        <p:spPr>
          <a:xfrm>
            <a:off x="3429000" y="4687528"/>
            <a:ext cx="0" cy="132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A157F1-B567-41B4-9D27-95833B8CF3C0}"/>
              </a:ext>
            </a:extLst>
          </p:cNvPr>
          <p:cNvCxnSpPr>
            <a:stCxn id="3" idx="2"/>
            <a:endCxn id="35" idx="1"/>
          </p:cNvCxnSpPr>
          <p:nvPr/>
        </p:nvCxnSpPr>
        <p:spPr>
          <a:xfrm flipH="1">
            <a:off x="3428999" y="5683045"/>
            <a:ext cx="1" cy="132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C75D1D-ADB6-4DB8-9923-068ABC9F64A6}"/>
              </a:ext>
            </a:extLst>
          </p:cNvPr>
          <p:cNvCxnSpPr>
            <a:stCxn id="35" idx="4"/>
            <a:endCxn id="37" idx="1"/>
          </p:cNvCxnSpPr>
          <p:nvPr/>
        </p:nvCxnSpPr>
        <p:spPr>
          <a:xfrm flipH="1">
            <a:off x="3428998" y="6302478"/>
            <a:ext cx="1" cy="117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5B77AA-1694-4A5D-94D4-E1C993BFFFE7}"/>
              </a:ext>
            </a:extLst>
          </p:cNvPr>
          <p:cNvCxnSpPr>
            <a:stCxn id="37" idx="4"/>
            <a:endCxn id="40" idx="1"/>
          </p:cNvCxnSpPr>
          <p:nvPr/>
        </p:nvCxnSpPr>
        <p:spPr>
          <a:xfrm flipH="1">
            <a:off x="3428997" y="6907162"/>
            <a:ext cx="1" cy="117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3F8EA3C-24BC-4DE4-BE78-515AA9DFF8A2}"/>
              </a:ext>
            </a:extLst>
          </p:cNvPr>
          <p:cNvCxnSpPr>
            <a:stCxn id="40" idx="4"/>
          </p:cNvCxnSpPr>
          <p:nvPr/>
        </p:nvCxnSpPr>
        <p:spPr>
          <a:xfrm flipH="1">
            <a:off x="3428996" y="7511846"/>
            <a:ext cx="1" cy="169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C5C6072-DCE9-4912-9223-4FDA79E4FC2C}"/>
              </a:ext>
            </a:extLst>
          </p:cNvPr>
          <p:cNvCxnSpPr>
            <a:cxnSpLocks/>
          </p:cNvCxnSpPr>
          <p:nvPr/>
        </p:nvCxnSpPr>
        <p:spPr>
          <a:xfrm flipH="1">
            <a:off x="2459290" y="7681451"/>
            <a:ext cx="969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3F2D288-2704-4C15-B657-AC474AB142FA}"/>
              </a:ext>
            </a:extLst>
          </p:cNvPr>
          <p:cNvCxnSpPr>
            <a:cxnSpLocks/>
          </p:cNvCxnSpPr>
          <p:nvPr/>
        </p:nvCxnSpPr>
        <p:spPr>
          <a:xfrm>
            <a:off x="1666568" y="4820263"/>
            <a:ext cx="962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680BAE-1CA3-40D5-A1D6-FE8CC66A29B3}"/>
              </a:ext>
            </a:extLst>
          </p:cNvPr>
          <p:cNvCxnSpPr/>
          <p:nvPr/>
        </p:nvCxnSpPr>
        <p:spPr>
          <a:xfrm>
            <a:off x="1666568" y="4820263"/>
            <a:ext cx="0" cy="2861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E82E1BF-C813-4967-B434-82607028A457}"/>
              </a:ext>
            </a:extLst>
          </p:cNvPr>
          <p:cNvCxnSpPr>
            <a:endCxn id="3" idx="0"/>
          </p:cNvCxnSpPr>
          <p:nvPr/>
        </p:nvCxnSpPr>
        <p:spPr>
          <a:xfrm>
            <a:off x="1666568" y="4820263"/>
            <a:ext cx="1762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5EC7C01-3BC9-4AA5-8FD8-70CFD57FA31F}"/>
              </a:ext>
            </a:extLst>
          </p:cNvPr>
          <p:cNvCxnSpPr/>
          <p:nvPr/>
        </p:nvCxnSpPr>
        <p:spPr>
          <a:xfrm flipH="1">
            <a:off x="1666568" y="7681451"/>
            <a:ext cx="17624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C7ADC47-5E0D-42AC-A7DE-2BF8C275513D}"/>
              </a:ext>
            </a:extLst>
          </p:cNvPr>
          <p:cNvCxnSpPr>
            <a:stCxn id="3" idx="3"/>
          </p:cNvCxnSpPr>
          <p:nvPr/>
        </p:nvCxnSpPr>
        <p:spPr>
          <a:xfrm>
            <a:off x="4398706" y="5251654"/>
            <a:ext cx="8664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648E5D7-64E6-4A70-A18A-14EB9A3EF1F9}"/>
              </a:ext>
            </a:extLst>
          </p:cNvPr>
          <p:cNvCxnSpPr>
            <a:stCxn id="3" idx="3"/>
          </p:cNvCxnSpPr>
          <p:nvPr/>
        </p:nvCxnSpPr>
        <p:spPr>
          <a:xfrm>
            <a:off x="4398706" y="5251654"/>
            <a:ext cx="433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Flowchart: Data 71">
            <a:extLst>
              <a:ext uri="{FF2B5EF4-FFF2-40B4-BE49-F238E27FC236}">
                <a16:creationId xmlns:a16="http://schemas.microsoft.com/office/drawing/2014/main" id="{20D58235-EFB7-4113-909C-DA2B33E9F308}"/>
              </a:ext>
            </a:extLst>
          </p:cNvPr>
          <p:cNvSpPr/>
          <p:nvPr/>
        </p:nvSpPr>
        <p:spPr>
          <a:xfrm>
            <a:off x="2459290" y="8112841"/>
            <a:ext cx="1939413" cy="486698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Display C</a:t>
            </a:r>
            <a:endParaRPr lang="en-AU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23E961C-A54F-48C0-B152-442594CFCB19}"/>
              </a:ext>
            </a:extLst>
          </p:cNvPr>
          <p:cNvCxnSpPr>
            <a:stCxn id="72" idx="1"/>
          </p:cNvCxnSpPr>
          <p:nvPr/>
        </p:nvCxnSpPr>
        <p:spPr>
          <a:xfrm flipH="1" flipV="1">
            <a:off x="3428996" y="7902677"/>
            <a:ext cx="1" cy="210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4D131C9-A05D-46AE-93B0-CCD3E2E95751}"/>
              </a:ext>
            </a:extLst>
          </p:cNvPr>
          <p:cNvCxnSpPr/>
          <p:nvPr/>
        </p:nvCxnSpPr>
        <p:spPr>
          <a:xfrm>
            <a:off x="3428996" y="7902677"/>
            <a:ext cx="18361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282B43B-8041-403B-9F72-0A5B8A6AC5CA}"/>
              </a:ext>
            </a:extLst>
          </p:cNvPr>
          <p:cNvCxnSpPr/>
          <p:nvPr/>
        </p:nvCxnSpPr>
        <p:spPr>
          <a:xfrm flipV="1">
            <a:off x="5265174" y="5251654"/>
            <a:ext cx="0" cy="2651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BBC478D-5B56-4C4F-B5BB-C98A14B51F4A}"/>
              </a:ext>
            </a:extLst>
          </p:cNvPr>
          <p:cNvCxnSpPr/>
          <p:nvPr/>
        </p:nvCxnSpPr>
        <p:spPr>
          <a:xfrm flipH="1">
            <a:off x="4347085" y="7902677"/>
            <a:ext cx="918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831720E-9AF4-4FC3-B453-3AF8556E799D}"/>
              </a:ext>
            </a:extLst>
          </p:cNvPr>
          <p:cNvCxnSpPr>
            <a:stCxn id="72" idx="4"/>
            <a:endCxn id="5" idx="0"/>
          </p:cNvCxnSpPr>
          <p:nvPr/>
        </p:nvCxnSpPr>
        <p:spPr>
          <a:xfrm flipH="1">
            <a:off x="3428996" y="8599539"/>
            <a:ext cx="1" cy="210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33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27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Ridley</dc:creator>
  <cp:lastModifiedBy>Joshua Ridley</cp:lastModifiedBy>
  <cp:revision>6</cp:revision>
  <dcterms:created xsi:type="dcterms:W3CDTF">2024-02-23T00:11:27Z</dcterms:created>
  <dcterms:modified xsi:type="dcterms:W3CDTF">2024-02-29T02:58:19Z</dcterms:modified>
</cp:coreProperties>
</file>