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embeddedFontLst>
    <p:embeddedFont>
      <p:font typeface="Corbel" panose="020B0503020204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cV01waoBsD2sl7u7EwYTwr9yh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a:t>Since 2019, prices of houses have overall been increasing nationoally and in well-performing cities</a:t>
            </a:r>
            <a:endParaRPr/>
          </a:p>
          <a:p>
            <a:pPr marL="914400" lvl="1" indent="-298450" algn="l" rtl="0">
              <a:spcBef>
                <a:spcPts val="0"/>
              </a:spcBef>
              <a:spcAft>
                <a:spcPts val="0"/>
              </a:spcAft>
              <a:buSzPts val="1100"/>
              <a:buChar char="○"/>
            </a:pPr>
            <a:r>
              <a:rPr lang="en-US"/>
              <a:t>prices have increased in a similar timeline as the increase in CPI (inflation)</a:t>
            </a:r>
            <a:endParaRPr/>
          </a:p>
          <a:p>
            <a:pPr marL="914400" lvl="1" indent="-298450" algn="l" rtl="0">
              <a:spcBef>
                <a:spcPts val="0"/>
              </a:spcBef>
              <a:spcAft>
                <a:spcPts val="0"/>
              </a:spcAft>
              <a:buSzPts val="1100"/>
              <a:buChar char="○"/>
            </a:pPr>
            <a:r>
              <a:rPr lang="en-US"/>
              <a:t>however, have remained relatively stable in poorest-performing cities</a:t>
            </a:r>
            <a:endParaRPr/>
          </a:p>
          <a:p>
            <a:pPr marL="457200" lvl="0" indent="-298450" algn="l" rtl="0">
              <a:spcBef>
                <a:spcPts val="0"/>
              </a:spcBef>
              <a:spcAft>
                <a:spcPts val="0"/>
              </a:spcAft>
              <a:buSzPts val="1100"/>
              <a:buChar char="●"/>
            </a:pPr>
            <a:r>
              <a:rPr lang="en-US"/>
              <a:t>As prices have increased, the quantity of homes sold has decreased</a:t>
            </a:r>
            <a:endParaRPr/>
          </a:p>
        </p:txBody>
      </p:sp>
      <p:sp>
        <p:nvSpPr>
          <p:cNvPr id="163" name="Google Shape;16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e629035b74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e629035b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163830" algn="l" rtl="0">
              <a:lnSpc>
                <a:spcPct val="90000"/>
              </a:lnSpc>
              <a:spcBef>
                <a:spcPts val="1000"/>
              </a:spcBef>
              <a:spcAft>
                <a:spcPts val="0"/>
              </a:spcAft>
              <a:buClr>
                <a:schemeClr val="dk1"/>
              </a:buClr>
              <a:buSzPts val="1200"/>
              <a:buChar char="•"/>
            </a:pPr>
            <a:r>
              <a:rPr lang="en-US" sz="1200">
                <a:solidFill>
                  <a:schemeClr val="dk1"/>
                </a:solidFill>
              </a:rPr>
              <a:t>On an individual city level, Austin, TX sales activity very closely reflects the national sales, </a:t>
            </a:r>
            <a:endParaRPr sz="1200">
              <a:solidFill>
                <a:schemeClr val="dk1"/>
              </a:solidFill>
            </a:endParaRPr>
          </a:p>
          <a:p>
            <a:pPr marL="228600" lvl="0" indent="-163830" algn="l" rtl="0">
              <a:lnSpc>
                <a:spcPct val="90000"/>
              </a:lnSpc>
              <a:spcBef>
                <a:spcPts val="1000"/>
              </a:spcBef>
              <a:spcAft>
                <a:spcPts val="0"/>
              </a:spcAft>
              <a:buClr>
                <a:schemeClr val="dk1"/>
              </a:buClr>
              <a:buSzPts val="1200"/>
              <a:buChar char="•"/>
            </a:pPr>
            <a:r>
              <a:rPr lang="en-US" sz="1200">
                <a:solidFill>
                  <a:schemeClr val="dk1"/>
                </a:solidFill>
              </a:rPr>
              <a:t>whereas Idaho Falls, ID and Pine Bluff, AR activity remained relatively steady as well. </a:t>
            </a:r>
            <a:endParaRPr sz="1200">
              <a:solidFill>
                <a:schemeClr val="dk1"/>
              </a:solidFill>
            </a:endParaRPr>
          </a:p>
          <a:p>
            <a:pPr marL="228600" lvl="0" indent="-163830" algn="l" rtl="0">
              <a:lnSpc>
                <a:spcPct val="90000"/>
              </a:lnSpc>
              <a:spcBef>
                <a:spcPts val="1000"/>
              </a:spcBef>
              <a:spcAft>
                <a:spcPts val="0"/>
              </a:spcAft>
              <a:buClr>
                <a:schemeClr val="dk1"/>
              </a:buClr>
              <a:buSzPts val="1200"/>
              <a:buChar char="•"/>
            </a:pPr>
            <a:r>
              <a:rPr lang="en-US" sz="1200">
                <a:solidFill>
                  <a:schemeClr val="dk1"/>
                </a:solidFill>
              </a:rPr>
              <a:t>Shreveport, LA experienced an increase of purchasing activity in 2021, with a gradual taper off in the following years</a:t>
            </a:r>
            <a:endParaRPr sz="1200">
              <a:solidFill>
                <a:schemeClr val="dk1"/>
              </a:solidFill>
            </a:endParaRPr>
          </a:p>
          <a:p>
            <a:pPr marL="685800" lvl="1" indent="-190500" algn="l" rtl="0">
              <a:lnSpc>
                <a:spcPct val="90000"/>
              </a:lnSpc>
              <a:spcBef>
                <a:spcPts val="1000"/>
              </a:spcBef>
              <a:spcAft>
                <a:spcPts val="0"/>
              </a:spcAft>
              <a:buClr>
                <a:schemeClr val="dk1"/>
              </a:buClr>
              <a:buSzPts val="1200"/>
              <a:buChar char="•"/>
            </a:pPr>
            <a:r>
              <a:rPr lang="en-US" sz="1200">
                <a:solidFill>
                  <a:schemeClr val="dk1"/>
                </a:solidFill>
              </a:rPr>
              <a:t>hard to say why, but given the lack of economic opportunity, could be representative not of people buying houses and settling, but leaving these areas, and selling property</a:t>
            </a:r>
            <a:endParaRPr sz="1200">
              <a:solidFill>
                <a:schemeClr val="dk1"/>
              </a:solidFill>
            </a:endParaRPr>
          </a:p>
          <a:p>
            <a:pPr marL="0" lvl="0" indent="0" algn="l" rtl="0">
              <a:lnSpc>
                <a:spcPct val="90000"/>
              </a:lnSpc>
              <a:spcBef>
                <a:spcPts val="1000"/>
              </a:spcBef>
              <a:spcAft>
                <a:spcPts val="0"/>
              </a:spcAft>
              <a:buNone/>
            </a:pP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also define an investor as any buyer whose ownership code on a purchasing deed includes at least one of the following keywords: association, corporate trustee, company, joint venture, corporate trust”</a:t>
            </a:r>
            <a:endParaRPr/>
          </a:p>
          <a:p>
            <a:pPr marL="0" lvl="0" indent="0" algn="l" rtl="0">
              <a:spcBef>
                <a:spcPts val="0"/>
              </a:spcBef>
              <a:spcAft>
                <a:spcPts val="0"/>
              </a:spcAft>
              <a:buNone/>
            </a:pPr>
            <a:r>
              <a:rPr lang="en-US"/>
              <a:t>The number of houses purchased began to decrease in 2022 with the rise in inflation. However, around that same period, we see a sharp increase in the purchase of houses by investors</a:t>
            </a:r>
            <a:endParaRPr/>
          </a:p>
        </p:txBody>
      </p:sp>
      <p:sp>
        <p:nvSpPr>
          <p:cNvPr id="185" name="Google Shape;18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2209800" y="4464028"/>
            <a:ext cx="9144000" cy="1641490"/>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rgbClr val="E2E2E2"/>
              </a:buClr>
              <a:buSzPts val="9600"/>
              <a:buFont typeface="Corbel"/>
              <a:buNone/>
              <a:defRPr sz="9600" b="0">
                <a:solidFill>
                  <a:srgbClr val="E2E2E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2209799" y="3694375"/>
            <a:ext cx="9144000" cy="754025"/>
          </a:xfrm>
          <a:prstGeom prst="rect">
            <a:avLst/>
          </a:prstGeom>
          <a:noFill/>
          <a:ln>
            <a:noFill/>
          </a:ln>
        </p:spPr>
        <p:txBody>
          <a:bodyPr spcFirstLastPara="1" wrap="square" lIns="91425" tIns="45700" rIns="91425" bIns="45700" anchor="b" anchorCtr="0">
            <a:normAutofit/>
          </a:bodyPr>
          <a:lstStyle>
            <a:lvl1pPr lvl="0" algn="r">
              <a:lnSpc>
                <a:spcPct val="90000"/>
              </a:lnSpc>
              <a:spcBef>
                <a:spcPts val="1000"/>
              </a:spcBef>
              <a:spcAft>
                <a:spcPts val="0"/>
              </a:spcAft>
              <a:buClr>
                <a:schemeClr val="lt2"/>
              </a:buClr>
              <a:buSzPts val="3200"/>
              <a:buNone/>
              <a:defRPr sz="3200" b="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9788" y="4367160"/>
            <a:ext cx="10515600"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a:spLocks noGrp="1"/>
          </p:cNvSpPr>
          <p:nvPr>
            <p:ph type="pic" idx="2"/>
          </p:nvPr>
        </p:nvSpPr>
        <p:spPr>
          <a:xfrm>
            <a:off x="839788" y="987425"/>
            <a:ext cx="10515600" cy="3379735"/>
          </a:xfrm>
          <a:prstGeom prst="rect">
            <a:avLst/>
          </a:prstGeom>
          <a:noFill/>
          <a:ln>
            <a:noFill/>
          </a:ln>
        </p:spPr>
      </p:sp>
      <p:sp>
        <p:nvSpPr>
          <p:cNvPr id="71" name="Google Shape;71;p18"/>
          <p:cNvSpPr txBox="1">
            <a:spLocks noGrp="1"/>
          </p:cNvSpPr>
          <p:nvPr>
            <p:ph type="body" idx="1"/>
          </p:nvPr>
        </p:nvSpPr>
        <p:spPr>
          <a:xfrm>
            <a:off x="839788" y="5186516"/>
            <a:ext cx="10514012" cy="6824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1600"/>
              <a:buNone/>
              <a:defRPr sz="1600">
                <a:solidFill>
                  <a:schemeClr val="lt2"/>
                </a:solidFill>
              </a:defRPr>
            </a:lvl1pPr>
            <a:lvl2pPr marL="914400" lvl="1" indent="-228600" algn="l">
              <a:lnSpc>
                <a:spcPct val="90000"/>
              </a:lnSpc>
              <a:spcBef>
                <a:spcPts val="500"/>
              </a:spcBef>
              <a:spcAft>
                <a:spcPts val="0"/>
              </a:spcAft>
              <a:buClr>
                <a:srgbClr val="EDEDED"/>
              </a:buClr>
              <a:buSzPts val="1400"/>
              <a:buNone/>
              <a:defRPr sz="1400"/>
            </a:lvl2pPr>
            <a:lvl3pPr marL="1371600" lvl="2" indent="-228600" algn="l">
              <a:lnSpc>
                <a:spcPct val="90000"/>
              </a:lnSpc>
              <a:spcBef>
                <a:spcPts val="500"/>
              </a:spcBef>
              <a:spcAft>
                <a:spcPts val="0"/>
              </a:spcAft>
              <a:buClr>
                <a:srgbClr val="EDEDED"/>
              </a:buClr>
              <a:buSzPts val="1200"/>
              <a:buNone/>
              <a:defRPr sz="1200"/>
            </a:lvl3pPr>
            <a:lvl4pPr marL="1828800" lvl="3" indent="-228600" algn="l">
              <a:lnSpc>
                <a:spcPct val="90000"/>
              </a:lnSpc>
              <a:spcBef>
                <a:spcPts val="500"/>
              </a:spcBef>
              <a:spcAft>
                <a:spcPts val="0"/>
              </a:spcAft>
              <a:buClr>
                <a:srgbClr val="EDEDED"/>
              </a:buClr>
              <a:buSzPts val="1000"/>
              <a:buNone/>
              <a:defRPr sz="1000"/>
            </a:lvl4pPr>
            <a:lvl5pPr marL="2286000" lvl="4" indent="-228600" algn="l">
              <a:lnSpc>
                <a:spcPct val="90000"/>
              </a:lnSpc>
              <a:spcBef>
                <a:spcPts val="500"/>
              </a:spcBef>
              <a:spcAft>
                <a:spcPts val="0"/>
              </a:spcAft>
              <a:buClr>
                <a:srgbClr val="EDEDED"/>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2" name="Google Shape;7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839788" y="365125"/>
            <a:ext cx="10515600" cy="3534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9"/>
          <p:cNvSpPr txBox="1">
            <a:spLocks noGrp="1"/>
          </p:cNvSpPr>
          <p:nvPr>
            <p:ph type="body" idx="1"/>
          </p:nvPr>
        </p:nvSpPr>
        <p:spPr>
          <a:xfrm>
            <a:off x="839788" y="4489399"/>
            <a:ext cx="10514012" cy="150182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rgbClr val="EDEDED"/>
              </a:buClr>
              <a:buSzPts val="1600"/>
              <a:buNone/>
              <a:defRPr sz="1600"/>
            </a:lvl1pPr>
            <a:lvl2pPr marL="914400" lvl="1" indent="-228600" algn="l">
              <a:lnSpc>
                <a:spcPct val="90000"/>
              </a:lnSpc>
              <a:spcBef>
                <a:spcPts val="500"/>
              </a:spcBef>
              <a:spcAft>
                <a:spcPts val="0"/>
              </a:spcAft>
              <a:buClr>
                <a:srgbClr val="EDEDED"/>
              </a:buClr>
              <a:buSzPts val="1400"/>
              <a:buNone/>
              <a:defRPr sz="1400"/>
            </a:lvl2pPr>
            <a:lvl3pPr marL="1371600" lvl="2" indent="-228600" algn="l">
              <a:lnSpc>
                <a:spcPct val="90000"/>
              </a:lnSpc>
              <a:spcBef>
                <a:spcPts val="500"/>
              </a:spcBef>
              <a:spcAft>
                <a:spcPts val="0"/>
              </a:spcAft>
              <a:buClr>
                <a:srgbClr val="EDEDED"/>
              </a:buClr>
              <a:buSzPts val="1200"/>
              <a:buNone/>
              <a:defRPr sz="1200"/>
            </a:lvl3pPr>
            <a:lvl4pPr marL="1828800" lvl="3" indent="-228600" algn="l">
              <a:lnSpc>
                <a:spcPct val="90000"/>
              </a:lnSpc>
              <a:spcBef>
                <a:spcPts val="500"/>
              </a:spcBef>
              <a:spcAft>
                <a:spcPts val="0"/>
              </a:spcAft>
              <a:buClr>
                <a:srgbClr val="EDEDED"/>
              </a:buClr>
              <a:buSzPts val="1000"/>
              <a:buNone/>
              <a:defRPr sz="1000"/>
            </a:lvl4pPr>
            <a:lvl5pPr marL="2286000" lvl="4" indent="-228600" algn="l">
              <a:lnSpc>
                <a:spcPct val="90000"/>
              </a:lnSpc>
              <a:spcBef>
                <a:spcPts val="500"/>
              </a:spcBef>
              <a:spcAft>
                <a:spcPts val="0"/>
              </a:spcAft>
              <a:buClr>
                <a:srgbClr val="EDEDED"/>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8" name="Google Shape;7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1446212" y="365125"/>
            <a:ext cx="9302752" cy="29929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4400"/>
              <a:buFont typeface="Corbe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0"/>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400"/>
              <a:buNone/>
              <a:defRPr sz="1400"/>
            </a:lvl1pPr>
            <a:lvl2pPr marL="914400" lvl="1" indent="-228600" algn="l">
              <a:lnSpc>
                <a:spcPct val="90000"/>
              </a:lnSpc>
              <a:spcBef>
                <a:spcPts val="500"/>
              </a:spcBef>
              <a:spcAft>
                <a:spcPts val="0"/>
              </a:spcAft>
              <a:buClr>
                <a:srgbClr val="EDEDED"/>
              </a:buClr>
              <a:buSzPts val="1400"/>
              <a:buNone/>
              <a:defRPr sz="1400"/>
            </a:lvl2pPr>
            <a:lvl3pPr marL="1371600" lvl="2" indent="-228600" algn="l">
              <a:lnSpc>
                <a:spcPct val="90000"/>
              </a:lnSpc>
              <a:spcBef>
                <a:spcPts val="500"/>
              </a:spcBef>
              <a:spcAft>
                <a:spcPts val="0"/>
              </a:spcAft>
              <a:buClr>
                <a:srgbClr val="EDEDED"/>
              </a:buClr>
              <a:buSzPts val="1200"/>
              <a:buNone/>
              <a:defRPr sz="1200"/>
            </a:lvl3pPr>
            <a:lvl4pPr marL="1828800" lvl="3" indent="-228600" algn="l">
              <a:lnSpc>
                <a:spcPct val="90000"/>
              </a:lnSpc>
              <a:spcBef>
                <a:spcPts val="500"/>
              </a:spcBef>
              <a:spcAft>
                <a:spcPts val="0"/>
              </a:spcAft>
              <a:buClr>
                <a:srgbClr val="EDEDED"/>
              </a:buClr>
              <a:buSzPts val="1000"/>
              <a:buNone/>
              <a:defRPr sz="1000"/>
            </a:lvl4pPr>
            <a:lvl5pPr marL="2286000" lvl="4" indent="-228600" algn="l">
              <a:lnSpc>
                <a:spcPct val="90000"/>
              </a:lnSpc>
              <a:spcBef>
                <a:spcPts val="500"/>
              </a:spcBef>
              <a:spcAft>
                <a:spcPts val="0"/>
              </a:spcAft>
              <a:buClr>
                <a:srgbClr val="EDEDED"/>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4" name="Google Shape;84;p20"/>
          <p:cNvSpPr txBox="1">
            <a:spLocks noGrp="1"/>
          </p:cNvSpPr>
          <p:nvPr>
            <p:ph type="body" idx="2"/>
          </p:nvPr>
        </p:nvSpPr>
        <p:spPr>
          <a:xfrm>
            <a:off x="838200" y="4501729"/>
            <a:ext cx="10512424"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rgbClr val="EDEDED"/>
              </a:buClr>
              <a:buSzPts val="1600"/>
              <a:buNone/>
              <a:defRPr sz="1600"/>
            </a:lvl1pPr>
            <a:lvl2pPr marL="914400" lvl="1" indent="-228600" algn="l">
              <a:lnSpc>
                <a:spcPct val="90000"/>
              </a:lnSpc>
              <a:spcBef>
                <a:spcPts val="500"/>
              </a:spcBef>
              <a:spcAft>
                <a:spcPts val="0"/>
              </a:spcAft>
              <a:buClr>
                <a:srgbClr val="EDEDED"/>
              </a:buClr>
              <a:buSzPts val="1400"/>
              <a:buNone/>
              <a:defRPr sz="1400"/>
            </a:lvl2pPr>
            <a:lvl3pPr marL="1371600" lvl="2" indent="-228600" algn="l">
              <a:lnSpc>
                <a:spcPct val="90000"/>
              </a:lnSpc>
              <a:spcBef>
                <a:spcPts val="500"/>
              </a:spcBef>
              <a:spcAft>
                <a:spcPts val="0"/>
              </a:spcAft>
              <a:buClr>
                <a:srgbClr val="EDEDED"/>
              </a:buClr>
              <a:buSzPts val="1200"/>
              <a:buNone/>
              <a:defRPr sz="1200"/>
            </a:lvl3pPr>
            <a:lvl4pPr marL="1828800" lvl="3" indent="-228600" algn="l">
              <a:lnSpc>
                <a:spcPct val="90000"/>
              </a:lnSpc>
              <a:spcBef>
                <a:spcPts val="500"/>
              </a:spcBef>
              <a:spcAft>
                <a:spcPts val="0"/>
              </a:spcAft>
              <a:buClr>
                <a:srgbClr val="EDEDED"/>
              </a:buClr>
              <a:buSzPts val="1000"/>
              <a:buNone/>
              <a:defRPr sz="1000"/>
            </a:lvl4pPr>
            <a:lvl5pPr marL="2286000" lvl="4" indent="-228600" algn="l">
              <a:lnSpc>
                <a:spcPct val="90000"/>
              </a:lnSpc>
              <a:spcBef>
                <a:spcPts val="500"/>
              </a:spcBef>
              <a:spcAft>
                <a:spcPts val="0"/>
              </a:spcAft>
              <a:buClr>
                <a:srgbClr val="EDEDED"/>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5" name="Google Shape;8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8" name="Google Shape;88;p20"/>
          <p:cNvSpPr txBox="1"/>
          <p:nvPr/>
        </p:nvSpPr>
        <p:spPr>
          <a:xfrm>
            <a:off x="1111044" y="786824"/>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Corbel"/>
              <a:buNone/>
            </a:pPr>
            <a:r>
              <a:rPr lang="en-US" sz="8000" b="0" i="0" u="none" strike="noStrike" cap="none">
                <a:solidFill>
                  <a:schemeClr val="lt1"/>
                </a:solidFill>
                <a:latin typeface="Corbel"/>
                <a:ea typeface="Corbel"/>
                <a:cs typeface="Corbel"/>
                <a:sym typeface="Corbel"/>
              </a:rPr>
              <a:t>“</a:t>
            </a:r>
            <a:endParaRPr/>
          </a:p>
        </p:txBody>
      </p:sp>
      <p:sp>
        <p:nvSpPr>
          <p:cNvPr id="89" name="Google Shape;89;p20"/>
          <p:cNvSpPr txBox="1"/>
          <p:nvPr/>
        </p:nvSpPr>
        <p:spPr>
          <a:xfrm>
            <a:off x="10437812"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orbel"/>
              <a:buNone/>
            </a:pPr>
            <a:r>
              <a:rPr lang="en-US" sz="8000" b="0" i="0" u="none" strike="noStrike" cap="none">
                <a:solidFill>
                  <a:schemeClr val="lt1"/>
                </a:solidFill>
                <a:latin typeface="Corbel"/>
                <a:ea typeface="Corbel"/>
                <a:cs typeface="Corbel"/>
                <a:sym typeface="Corbe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0"/>
        <p:cNvGrpSpPr/>
        <p:nvPr/>
      </p:nvGrpSpPr>
      <p:grpSpPr>
        <a:xfrm>
          <a:off x="0" y="0"/>
          <a:ext cx="0" cy="0"/>
          <a:chOff x="0" y="0"/>
          <a:chExt cx="0" cy="0"/>
        </a:xfrm>
      </p:grpSpPr>
      <p:sp>
        <p:nvSpPr>
          <p:cNvPr id="91" name="Google Shape;91;p21"/>
          <p:cNvSpPr txBox="1">
            <a:spLocks noGrp="1"/>
          </p:cNvSpPr>
          <p:nvPr>
            <p:ph type="title"/>
          </p:nvPr>
        </p:nvSpPr>
        <p:spPr>
          <a:xfrm>
            <a:off x="839788" y="2326967"/>
            <a:ext cx="10515600"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DEDED"/>
              </a:buClr>
              <a:buSzPts val="5400"/>
              <a:buFont typeface="Corbe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1"/>
          <p:cNvSpPr txBox="1">
            <a:spLocks noGrp="1"/>
          </p:cNvSpPr>
          <p:nvPr>
            <p:ph type="body" idx="1"/>
          </p:nvPr>
        </p:nvSpPr>
        <p:spPr>
          <a:xfrm>
            <a:off x="839788" y="4850581"/>
            <a:ext cx="10514012"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600"/>
              <a:buNone/>
              <a:defRPr sz="1600"/>
            </a:lvl1pPr>
            <a:lvl2pPr marL="914400" lvl="1" indent="-228600" algn="l">
              <a:lnSpc>
                <a:spcPct val="90000"/>
              </a:lnSpc>
              <a:spcBef>
                <a:spcPts val="500"/>
              </a:spcBef>
              <a:spcAft>
                <a:spcPts val="0"/>
              </a:spcAft>
              <a:buClr>
                <a:srgbClr val="EDEDED"/>
              </a:buClr>
              <a:buSzPts val="1400"/>
              <a:buNone/>
              <a:defRPr sz="1400"/>
            </a:lvl2pPr>
            <a:lvl3pPr marL="1371600" lvl="2" indent="-228600" algn="l">
              <a:lnSpc>
                <a:spcPct val="90000"/>
              </a:lnSpc>
              <a:spcBef>
                <a:spcPts val="500"/>
              </a:spcBef>
              <a:spcAft>
                <a:spcPts val="0"/>
              </a:spcAft>
              <a:buClr>
                <a:srgbClr val="EDEDED"/>
              </a:buClr>
              <a:buSzPts val="1200"/>
              <a:buNone/>
              <a:defRPr sz="1200"/>
            </a:lvl3pPr>
            <a:lvl4pPr marL="1828800" lvl="3" indent="-228600" algn="l">
              <a:lnSpc>
                <a:spcPct val="90000"/>
              </a:lnSpc>
              <a:spcBef>
                <a:spcPts val="500"/>
              </a:spcBef>
              <a:spcAft>
                <a:spcPts val="0"/>
              </a:spcAft>
              <a:buClr>
                <a:srgbClr val="EDEDED"/>
              </a:buClr>
              <a:buSzPts val="1000"/>
              <a:buNone/>
              <a:defRPr sz="1000"/>
            </a:lvl4pPr>
            <a:lvl5pPr marL="2286000" lvl="4" indent="-228600" algn="l">
              <a:lnSpc>
                <a:spcPct val="90000"/>
              </a:lnSpc>
              <a:spcBef>
                <a:spcPts val="500"/>
              </a:spcBef>
              <a:spcAft>
                <a:spcPts val="0"/>
              </a:spcAft>
              <a:buClr>
                <a:srgbClr val="EDEDED"/>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3" name="Google Shape;93;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96"/>
        <p:cNvGrpSpPr/>
        <p:nvPr/>
      </p:nvGrpSpPr>
      <p:grpSpPr>
        <a:xfrm>
          <a:off x="0" y="0"/>
          <a:ext cx="0" cy="0"/>
          <a:chOff x="0" y="0"/>
          <a:chExt cx="0" cy="0"/>
        </a:xfrm>
      </p:grpSpPr>
      <p:sp>
        <p:nvSpPr>
          <p:cNvPr id="97" name="Google Shape;97;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2"/>
          <p:cNvSpPr txBox="1">
            <a:spLocks noGrp="1"/>
          </p:cNvSpPr>
          <p:nvPr>
            <p:ph type="body" idx="1"/>
          </p:nvPr>
        </p:nvSpPr>
        <p:spPr>
          <a:xfrm>
            <a:off x="1337282" y="1885950"/>
            <a:ext cx="2946866"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2"/>
              </a:buClr>
              <a:buSzPts val="2400"/>
              <a:buNone/>
              <a:defRPr sz="2400" b="0">
                <a:solidFill>
                  <a:schemeClr val="lt2"/>
                </a:solidFill>
              </a:defRPr>
            </a:lvl1pPr>
            <a:lvl2pPr marL="914400" lvl="1" indent="-228600" algn="l">
              <a:lnSpc>
                <a:spcPct val="90000"/>
              </a:lnSpc>
              <a:spcBef>
                <a:spcPts val="500"/>
              </a:spcBef>
              <a:spcAft>
                <a:spcPts val="0"/>
              </a:spcAft>
              <a:buClr>
                <a:srgbClr val="EDEDED"/>
              </a:buClr>
              <a:buSzPts val="2000"/>
              <a:buNone/>
              <a:defRPr sz="2000" b="1"/>
            </a:lvl2pPr>
            <a:lvl3pPr marL="1371600" lvl="2" indent="-228600" algn="l">
              <a:lnSpc>
                <a:spcPct val="90000"/>
              </a:lnSpc>
              <a:spcBef>
                <a:spcPts val="500"/>
              </a:spcBef>
              <a:spcAft>
                <a:spcPts val="0"/>
              </a:spcAft>
              <a:buClr>
                <a:srgbClr val="EDEDED"/>
              </a:buClr>
              <a:buSzPts val="1800"/>
              <a:buNone/>
              <a:defRPr sz="1800" b="1"/>
            </a:lvl3pPr>
            <a:lvl4pPr marL="1828800" lvl="3" indent="-228600" algn="l">
              <a:lnSpc>
                <a:spcPct val="90000"/>
              </a:lnSpc>
              <a:spcBef>
                <a:spcPts val="500"/>
              </a:spcBef>
              <a:spcAft>
                <a:spcPts val="0"/>
              </a:spcAft>
              <a:buClr>
                <a:srgbClr val="EDEDED"/>
              </a:buClr>
              <a:buSzPts val="1600"/>
              <a:buNone/>
              <a:defRPr sz="1600" b="1"/>
            </a:lvl4pPr>
            <a:lvl5pPr marL="2286000" lvl="4" indent="-228600" algn="l">
              <a:lnSpc>
                <a:spcPct val="90000"/>
              </a:lnSpc>
              <a:spcBef>
                <a:spcPts val="500"/>
              </a:spcBef>
              <a:spcAft>
                <a:spcPts val="0"/>
              </a:spcAft>
              <a:buClr>
                <a:srgbClr val="EDEDED"/>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99" name="Google Shape;99;p22"/>
          <p:cNvSpPr txBox="1">
            <a:spLocks noGrp="1"/>
          </p:cNvSpPr>
          <p:nvPr>
            <p:ph type="body" idx="2"/>
          </p:nvPr>
        </p:nvSpPr>
        <p:spPr>
          <a:xfrm>
            <a:off x="1356798" y="2571750"/>
            <a:ext cx="2927350"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400"/>
              <a:buNone/>
              <a:defRPr sz="1400"/>
            </a:lvl1pPr>
            <a:lvl2pPr marL="914400" lvl="1" indent="-228600" algn="l">
              <a:lnSpc>
                <a:spcPct val="90000"/>
              </a:lnSpc>
              <a:spcBef>
                <a:spcPts val="500"/>
              </a:spcBef>
              <a:spcAft>
                <a:spcPts val="0"/>
              </a:spcAft>
              <a:buClr>
                <a:srgbClr val="EDEDED"/>
              </a:buClr>
              <a:buSzPts val="1200"/>
              <a:buNone/>
              <a:defRPr sz="1200"/>
            </a:lvl2pPr>
            <a:lvl3pPr marL="1371600" lvl="2" indent="-228600" algn="l">
              <a:lnSpc>
                <a:spcPct val="90000"/>
              </a:lnSpc>
              <a:spcBef>
                <a:spcPts val="500"/>
              </a:spcBef>
              <a:spcAft>
                <a:spcPts val="0"/>
              </a:spcAft>
              <a:buClr>
                <a:srgbClr val="EDEDED"/>
              </a:buClr>
              <a:buSzPts val="1000"/>
              <a:buNone/>
              <a:defRPr sz="1000"/>
            </a:lvl3pPr>
            <a:lvl4pPr marL="1828800" lvl="3" indent="-228600" algn="l">
              <a:lnSpc>
                <a:spcPct val="90000"/>
              </a:lnSpc>
              <a:spcBef>
                <a:spcPts val="500"/>
              </a:spcBef>
              <a:spcAft>
                <a:spcPts val="0"/>
              </a:spcAft>
              <a:buClr>
                <a:srgbClr val="EDEDED"/>
              </a:buClr>
              <a:buSzPts val="900"/>
              <a:buNone/>
              <a:defRPr sz="900"/>
            </a:lvl4pPr>
            <a:lvl5pPr marL="2286000" lvl="4" indent="-228600" algn="l">
              <a:lnSpc>
                <a:spcPct val="90000"/>
              </a:lnSpc>
              <a:spcBef>
                <a:spcPts val="500"/>
              </a:spcBef>
              <a:spcAft>
                <a:spcPts val="0"/>
              </a:spcAft>
              <a:buClr>
                <a:srgbClr val="EDEDED"/>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0" name="Google Shape;100;p22"/>
          <p:cNvSpPr txBox="1">
            <a:spLocks noGrp="1"/>
          </p:cNvSpPr>
          <p:nvPr>
            <p:ph type="body" idx="3"/>
          </p:nvPr>
        </p:nvSpPr>
        <p:spPr>
          <a:xfrm>
            <a:off x="4587994" y="1885950"/>
            <a:ext cx="29362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2"/>
              </a:buClr>
              <a:buSzPts val="2400"/>
              <a:buNone/>
              <a:defRPr sz="2400" b="0">
                <a:solidFill>
                  <a:schemeClr val="lt2"/>
                </a:solidFill>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1" name="Google Shape;101;p22"/>
          <p:cNvSpPr txBox="1">
            <a:spLocks noGrp="1"/>
          </p:cNvSpPr>
          <p:nvPr>
            <p:ph type="body" idx="4"/>
          </p:nvPr>
        </p:nvSpPr>
        <p:spPr>
          <a:xfrm>
            <a:off x="4577441" y="2571750"/>
            <a:ext cx="2946794"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400"/>
              <a:buNone/>
              <a:defRPr sz="1400"/>
            </a:lvl1pPr>
            <a:lvl2pPr marL="914400" lvl="1" indent="-228600" algn="l">
              <a:lnSpc>
                <a:spcPct val="90000"/>
              </a:lnSpc>
              <a:spcBef>
                <a:spcPts val="500"/>
              </a:spcBef>
              <a:spcAft>
                <a:spcPts val="0"/>
              </a:spcAft>
              <a:buClr>
                <a:srgbClr val="EDEDED"/>
              </a:buClr>
              <a:buSzPts val="1200"/>
              <a:buNone/>
              <a:defRPr sz="1200"/>
            </a:lvl2pPr>
            <a:lvl3pPr marL="1371600" lvl="2" indent="-228600" algn="l">
              <a:lnSpc>
                <a:spcPct val="90000"/>
              </a:lnSpc>
              <a:spcBef>
                <a:spcPts val="500"/>
              </a:spcBef>
              <a:spcAft>
                <a:spcPts val="0"/>
              </a:spcAft>
              <a:buClr>
                <a:srgbClr val="EDEDED"/>
              </a:buClr>
              <a:buSzPts val="1000"/>
              <a:buNone/>
              <a:defRPr sz="1000"/>
            </a:lvl3pPr>
            <a:lvl4pPr marL="1828800" lvl="3" indent="-228600" algn="l">
              <a:lnSpc>
                <a:spcPct val="90000"/>
              </a:lnSpc>
              <a:spcBef>
                <a:spcPts val="500"/>
              </a:spcBef>
              <a:spcAft>
                <a:spcPts val="0"/>
              </a:spcAft>
              <a:buClr>
                <a:srgbClr val="EDEDED"/>
              </a:buClr>
              <a:buSzPts val="900"/>
              <a:buNone/>
              <a:defRPr sz="900"/>
            </a:lvl4pPr>
            <a:lvl5pPr marL="2286000" lvl="4" indent="-228600" algn="l">
              <a:lnSpc>
                <a:spcPct val="90000"/>
              </a:lnSpc>
              <a:spcBef>
                <a:spcPts val="500"/>
              </a:spcBef>
              <a:spcAft>
                <a:spcPts val="0"/>
              </a:spcAft>
              <a:buClr>
                <a:srgbClr val="EDEDED"/>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2" name="Google Shape;102;p22"/>
          <p:cNvSpPr txBox="1">
            <a:spLocks noGrp="1"/>
          </p:cNvSpPr>
          <p:nvPr>
            <p:ph type="body" idx="5"/>
          </p:nvPr>
        </p:nvSpPr>
        <p:spPr>
          <a:xfrm>
            <a:off x="7829035" y="1885950"/>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2"/>
              </a:buClr>
              <a:buSzPts val="2400"/>
              <a:buNone/>
              <a:defRPr sz="2400" b="0">
                <a:solidFill>
                  <a:schemeClr val="lt2"/>
                </a:solidFill>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3" name="Google Shape;103;p22"/>
          <p:cNvSpPr txBox="1">
            <a:spLocks noGrp="1"/>
          </p:cNvSpPr>
          <p:nvPr>
            <p:ph type="body" idx="6"/>
          </p:nvPr>
        </p:nvSpPr>
        <p:spPr>
          <a:xfrm>
            <a:off x="7829035" y="2571750"/>
            <a:ext cx="2932113"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400"/>
              <a:buNone/>
              <a:defRPr sz="1400"/>
            </a:lvl1pPr>
            <a:lvl2pPr marL="914400" lvl="1" indent="-228600" algn="l">
              <a:lnSpc>
                <a:spcPct val="90000"/>
              </a:lnSpc>
              <a:spcBef>
                <a:spcPts val="500"/>
              </a:spcBef>
              <a:spcAft>
                <a:spcPts val="0"/>
              </a:spcAft>
              <a:buClr>
                <a:srgbClr val="EDEDED"/>
              </a:buClr>
              <a:buSzPts val="1200"/>
              <a:buNone/>
              <a:defRPr sz="1200"/>
            </a:lvl2pPr>
            <a:lvl3pPr marL="1371600" lvl="2" indent="-228600" algn="l">
              <a:lnSpc>
                <a:spcPct val="90000"/>
              </a:lnSpc>
              <a:spcBef>
                <a:spcPts val="500"/>
              </a:spcBef>
              <a:spcAft>
                <a:spcPts val="0"/>
              </a:spcAft>
              <a:buClr>
                <a:srgbClr val="EDEDED"/>
              </a:buClr>
              <a:buSzPts val="1000"/>
              <a:buNone/>
              <a:defRPr sz="1000"/>
            </a:lvl3pPr>
            <a:lvl4pPr marL="1828800" lvl="3" indent="-228600" algn="l">
              <a:lnSpc>
                <a:spcPct val="90000"/>
              </a:lnSpc>
              <a:spcBef>
                <a:spcPts val="500"/>
              </a:spcBef>
              <a:spcAft>
                <a:spcPts val="0"/>
              </a:spcAft>
              <a:buClr>
                <a:srgbClr val="EDEDED"/>
              </a:buClr>
              <a:buSzPts val="900"/>
              <a:buNone/>
              <a:defRPr sz="900"/>
            </a:lvl4pPr>
            <a:lvl5pPr marL="2286000" lvl="4" indent="-228600" algn="l">
              <a:lnSpc>
                <a:spcPct val="90000"/>
              </a:lnSpc>
              <a:spcBef>
                <a:spcPts val="500"/>
              </a:spcBef>
              <a:spcAft>
                <a:spcPts val="0"/>
              </a:spcAft>
              <a:buClr>
                <a:srgbClr val="EDEDED"/>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4" name="Google Shape;10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07"/>
        <p:cNvGrpSpPr/>
        <p:nvPr/>
      </p:nvGrpSpPr>
      <p:grpSpPr>
        <a:xfrm>
          <a:off x="0" y="0"/>
          <a:ext cx="0" cy="0"/>
          <a:chOff x="0" y="0"/>
          <a:chExt cx="0" cy="0"/>
        </a:xfrm>
      </p:grpSpPr>
      <p:sp>
        <p:nvSpPr>
          <p:cNvPr id="108" name="Google Shape;108;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23"/>
          <p:cNvSpPr txBox="1">
            <a:spLocks noGrp="1"/>
          </p:cNvSpPr>
          <p:nvPr>
            <p:ph type="body" idx="1"/>
          </p:nvPr>
        </p:nvSpPr>
        <p:spPr>
          <a:xfrm>
            <a:off x="1332085" y="4297503"/>
            <a:ext cx="294005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EDEDED"/>
              </a:buClr>
              <a:buSzPts val="2400"/>
              <a:buNone/>
              <a:defRPr sz="2400" b="0">
                <a:solidFill>
                  <a:srgbClr val="EDEDED"/>
                </a:solidFill>
              </a:defRPr>
            </a:lvl1pPr>
            <a:lvl2pPr marL="914400" lvl="1" indent="-228600" algn="l">
              <a:lnSpc>
                <a:spcPct val="90000"/>
              </a:lnSpc>
              <a:spcBef>
                <a:spcPts val="500"/>
              </a:spcBef>
              <a:spcAft>
                <a:spcPts val="0"/>
              </a:spcAft>
              <a:buClr>
                <a:srgbClr val="EDEDED"/>
              </a:buClr>
              <a:buSzPts val="2000"/>
              <a:buNone/>
              <a:defRPr sz="2000" b="1"/>
            </a:lvl2pPr>
            <a:lvl3pPr marL="1371600" lvl="2" indent="-228600" algn="l">
              <a:lnSpc>
                <a:spcPct val="90000"/>
              </a:lnSpc>
              <a:spcBef>
                <a:spcPts val="500"/>
              </a:spcBef>
              <a:spcAft>
                <a:spcPts val="0"/>
              </a:spcAft>
              <a:buClr>
                <a:srgbClr val="EDEDED"/>
              </a:buClr>
              <a:buSzPts val="1800"/>
              <a:buNone/>
              <a:defRPr sz="1800" b="1"/>
            </a:lvl3pPr>
            <a:lvl4pPr marL="1828800" lvl="3" indent="-228600" algn="l">
              <a:lnSpc>
                <a:spcPct val="90000"/>
              </a:lnSpc>
              <a:spcBef>
                <a:spcPts val="500"/>
              </a:spcBef>
              <a:spcAft>
                <a:spcPts val="0"/>
              </a:spcAft>
              <a:buClr>
                <a:srgbClr val="EDEDED"/>
              </a:buClr>
              <a:buSzPts val="1600"/>
              <a:buNone/>
              <a:defRPr sz="1600" b="1"/>
            </a:lvl4pPr>
            <a:lvl5pPr marL="2286000" lvl="4" indent="-228600" algn="l">
              <a:lnSpc>
                <a:spcPct val="90000"/>
              </a:lnSpc>
              <a:spcBef>
                <a:spcPts val="500"/>
              </a:spcBef>
              <a:spcAft>
                <a:spcPts val="0"/>
              </a:spcAft>
              <a:buClr>
                <a:srgbClr val="EDEDED"/>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0" name="Google Shape;110;p23"/>
          <p:cNvSpPr>
            <a:spLocks noGrp="1"/>
          </p:cNvSpPr>
          <p:nvPr>
            <p:ph type="pic" idx="2"/>
          </p:nvPr>
        </p:nvSpPr>
        <p:spPr>
          <a:xfrm>
            <a:off x="1332085" y="2256354"/>
            <a:ext cx="2940050"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1" name="Google Shape;111;p23"/>
          <p:cNvSpPr txBox="1">
            <a:spLocks noGrp="1"/>
          </p:cNvSpPr>
          <p:nvPr>
            <p:ph type="body" idx="3"/>
          </p:nvPr>
        </p:nvSpPr>
        <p:spPr>
          <a:xfrm>
            <a:off x="1332085" y="4873765"/>
            <a:ext cx="2940050" cy="65918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400"/>
              <a:buNone/>
              <a:defRPr sz="1400"/>
            </a:lvl1pPr>
            <a:lvl2pPr marL="914400" lvl="1" indent="-228600" algn="l">
              <a:lnSpc>
                <a:spcPct val="90000"/>
              </a:lnSpc>
              <a:spcBef>
                <a:spcPts val="500"/>
              </a:spcBef>
              <a:spcAft>
                <a:spcPts val="0"/>
              </a:spcAft>
              <a:buClr>
                <a:srgbClr val="EDEDED"/>
              </a:buClr>
              <a:buSzPts val="1200"/>
              <a:buNone/>
              <a:defRPr sz="1200"/>
            </a:lvl2pPr>
            <a:lvl3pPr marL="1371600" lvl="2" indent="-228600" algn="l">
              <a:lnSpc>
                <a:spcPct val="90000"/>
              </a:lnSpc>
              <a:spcBef>
                <a:spcPts val="500"/>
              </a:spcBef>
              <a:spcAft>
                <a:spcPts val="0"/>
              </a:spcAft>
              <a:buClr>
                <a:srgbClr val="EDEDED"/>
              </a:buClr>
              <a:buSzPts val="1000"/>
              <a:buNone/>
              <a:defRPr sz="1000"/>
            </a:lvl3pPr>
            <a:lvl4pPr marL="1828800" lvl="3" indent="-228600" algn="l">
              <a:lnSpc>
                <a:spcPct val="90000"/>
              </a:lnSpc>
              <a:spcBef>
                <a:spcPts val="500"/>
              </a:spcBef>
              <a:spcAft>
                <a:spcPts val="0"/>
              </a:spcAft>
              <a:buClr>
                <a:srgbClr val="EDEDED"/>
              </a:buClr>
              <a:buSzPts val="900"/>
              <a:buNone/>
              <a:defRPr sz="900"/>
            </a:lvl4pPr>
            <a:lvl5pPr marL="2286000" lvl="4" indent="-228600" algn="l">
              <a:lnSpc>
                <a:spcPct val="90000"/>
              </a:lnSpc>
              <a:spcBef>
                <a:spcPts val="500"/>
              </a:spcBef>
              <a:spcAft>
                <a:spcPts val="0"/>
              </a:spcAft>
              <a:buClr>
                <a:srgbClr val="EDEDED"/>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2" name="Google Shape;112;p23"/>
          <p:cNvSpPr txBox="1">
            <a:spLocks noGrp="1"/>
          </p:cNvSpPr>
          <p:nvPr>
            <p:ph type="body" idx="4"/>
          </p:nvPr>
        </p:nvSpPr>
        <p:spPr>
          <a:xfrm>
            <a:off x="4568997" y="4297503"/>
            <a:ext cx="29305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EDEDED"/>
              </a:buClr>
              <a:buSzPts val="2400"/>
              <a:buNone/>
              <a:defRPr sz="2400" b="0">
                <a:solidFill>
                  <a:srgbClr val="EDEDED"/>
                </a:solidFill>
              </a:defRPr>
            </a:lvl1pPr>
            <a:lvl2pPr marL="914400" lvl="1" indent="-228600" algn="l">
              <a:lnSpc>
                <a:spcPct val="90000"/>
              </a:lnSpc>
              <a:spcBef>
                <a:spcPts val="500"/>
              </a:spcBef>
              <a:spcAft>
                <a:spcPts val="0"/>
              </a:spcAft>
              <a:buClr>
                <a:srgbClr val="EDEDED"/>
              </a:buClr>
              <a:buSzPts val="2000"/>
              <a:buNone/>
              <a:defRPr sz="2000" b="1"/>
            </a:lvl2pPr>
            <a:lvl3pPr marL="1371600" lvl="2" indent="-228600" algn="l">
              <a:lnSpc>
                <a:spcPct val="90000"/>
              </a:lnSpc>
              <a:spcBef>
                <a:spcPts val="500"/>
              </a:spcBef>
              <a:spcAft>
                <a:spcPts val="0"/>
              </a:spcAft>
              <a:buClr>
                <a:srgbClr val="EDEDED"/>
              </a:buClr>
              <a:buSzPts val="1800"/>
              <a:buNone/>
              <a:defRPr sz="1800" b="1"/>
            </a:lvl3pPr>
            <a:lvl4pPr marL="1828800" lvl="3" indent="-228600" algn="l">
              <a:lnSpc>
                <a:spcPct val="90000"/>
              </a:lnSpc>
              <a:spcBef>
                <a:spcPts val="500"/>
              </a:spcBef>
              <a:spcAft>
                <a:spcPts val="0"/>
              </a:spcAft>
              <a:buClr>
                <a:srgbClr val="EDEDED"/>
              </a:buClr>
              <a:buSzPts val="1600"/>
              <a:buNone/>
              <a:defRPr sz="1600" b="1"/>
            </a:lvl4pPr>
            <a:lvl5pPr marL="2286000" lvl="4" indent="-228600" algn="l">
              <a:lnSpc>
                <a:spcPct val="90000"/>
              </a:lnSpc>
              <a:spcBef>
                <a:spcPts val="500"/>
              </a:spcBef>
              <a:spcAft>
                <a:spcPts val="0"/>
              </a:spcAft>
              <a:buClr>
                <a:srgbClr val="EDEDED"/>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3" name="Google Shape;113;p23"/>
          <p:cNvSpPr>
            <a:spLocks noGrp="1"/>
          </p:cNvSpPr>
          <p:nvPr>
            <p:ph type="pic" idx="5"/>
          </p:nvPr>
        </p:nvSpPr>
        <p:spPr>
          <a:xfrm>
            <a:off x="4568996" y="2256354"/>
            <a:ext cx="2930525"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4" name="Google Shape;114;p23"/>
          <p:cNvSpPr txBox="1">
            <a:spLocks noGrp="1"/>
          </p:cNvSpPr>
          <p:nvPr>
            <p:ph type="body" idx="6"/>
          </p:nvPr>
        </p:nvSpPr>
        <p:spPr>
          <a:xfrm>
            <a:off x="4567644" y="4873764"/>
            <a:ext cx="2934406" cy="65918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400"/>
              <a:buNone/>
              <a:defRPr sz="1400"/>
            </a:lvl1pPr>
            <a:lvl2pPr marL="914400" lvl="1" indent="-228600" algn="l">
              <a:lnSpc>
                <a:spcPct val="90000"/>
              </a:lnSpc>
              <a:spcBef>
                <a:spcPts val="500"/>
              </a:spcBef>
              <a:spcAft>
                <a:spcPts val="0"/>
              </a:spcAft>
              <a:buClr>
                <a:srgbClr val="EDEDED"/>
              </a:buClr>
              <a:buSzPts val="1200"/>
              <a:buNone/>
              <a:defRPr sz="1200"/>
            </a:lvl2pPr>
            <a:lvl3pPr marL="1371600" lvl="2" indent="-228600" algn="l">
              <a:lnSpc>
                <a:spcPct val="90000"/>
              </a:lnSpc>
              <a:spcBef>
                <a:spcPts val="500"/>
              </a:spcBef>
              <a:spcAft>
                <a:spcPts val="0"/>
              </a:spcAft>
              <a:buClr>
                <a:srgbClr val="EDEDED"/>
              </a:buClr>
              <a:buSzPts val="1000"/>
              <a:buNone/>
              <a:defRPr sz="1000"/>
            </a:lvl3pPr>
            <a:lvl4pPr marL="1828800" lvl="3" indent="-228600" algn="l">
              <a:lnSpc>
                <a:spcPct val="90000"/>
              </a:lnSpc>
              <a:spcBef>
                <a:spcPts val="500"/>
              </a:spcBef>
              <a:spcAft>
                <a:spcPts val="0"/>
              </a:spcAft>
              <a:buClr>
                <a:srgbClr val="EDEDED"/>
              </a:buClr>
              <a:buSzPts val="900"/>
              <a:buNone/>
              <a:defRPr sz="900"/>
            </a:lvl4pPr>
            <a:lvl5pPr marL="2286000" lvl="4" indent="-228600" algn="l">
              <a:lnSpc>
                <a:spcPct val="90000"/>
              </a:lnSpc>
              <a:spcBef>
                <a:spcPts val="500"/>
              </a:spcBef>
              <a:spcAft>
                <a:spcPts val="0"/>
              </a:spcAft>
              <a:buClr>
                <a:srgbClr val="EDEDED"/>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5" name="Google Shape;115;p23"/>
          <p:cNvSpPr txBox="1">
            <a:spLocks noGrp="1"/>
          </p:cNvSpPr>
          <p:nvPr>
            <p:ph type="body" idx="7"/>
          </p:nvPr>
        </p:nvSpPr>
        <p:spPr>
          <a:xfrm>
            <a:off x="7804322" y="4297503"/>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EDEDED"/>
              </a:buClr>
              <a:buSzPts val="2400"/>
              <a:buNone/>
              <a:defRPr sz="2400" b="0">
                <a:solidFill>
                  <a:srgbClr val="EDEDED"/>
                </a:solidFill>
              </a:defRPr>
            </a:lvl1pPr>
            <a:lvl2pPr marL="914400" lvl="1" indent="-228600" algn="l">
              <a:lnSpc>
                <a:spcPct val="90000"/>
              </a:lnSpc>
              <a:spcBef>
                <a:spcPts val="500"/>
              </a:spcBef>
              <a:spcAft>
                <a:spcPts val="0"/>
              </a:spcAft>
              <a:buClr>
                <a:srgbClr val="EDEDED"/>
              </a:buClr>
              <a:buSzPts val="2000"/>
              <a:buNone/>
              <a:defRPr sz="2000" b="1"/>
            </a:lvl2pPr>
            <a:lvl3pPr marL="1371600" lvl="2" indent="-228600" algn="l">
              <a:lnSpc>
                <a:spcPct val="90000"/>
              </a:lnSpc>
              <a:spcBef>
                <a:spcPts val="500"/>
              </a:spcBef>
              <a:spcAft>
                <a:spcPts val="0"/>
              </a:spcAft>
              <a:buClr>
                <a:srgbClr val="EDEDED"/>
              </a:buClr>
              <a:buSzPts val="1800"/>
              <a:buNone/>
              <a:defRPr sz="1800" b="1"/>
            </a:lvl3pPr>
            <a:lvl4pPr marL="1828800" lvl="3" indent="-228600" algn="l">
              <a:lnSpc>
                <a:spcPct val="90000"/>
              </a:lnSpc>
              <a:spcBef>
                <a:spcPts val="500"/>
              </a:spcBef>
              <a:spcAft>
                <a:spcPts val="0"/>
              </a:spcAft>
              <a:buClr>
                <a:srgbClr val="EDEDED"/>
              </a:buClr>
              <a:buSzPts val="1600"/>
              <a:buNone/>
              <a:defRPr sz="1600" b="1"/>
            </a:lvl4pPr>
            <a:lvl5pPr marL="2286000" lvl="4" indent="-228600" algn="l">
              <a:lnSpc>
                <a:spcPct val="90000"/>
              </a:lnSpc>
              <a:spcBef>
                <a:spcPts val="500"/>
              </a:spcBef>
              <a:spcAft>
                <a:spcPts val="0"/>
              </a:spcAft>
              <a:buClr>
                <a:srgbClr val="EDEDED"/>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23"/>
          <p:cNvSpPr>
            <a:spLocks noGrp="1"/>
          </p:cNvSpPr>
          <p:nvPr>
            <p:ph type="pic" idx="8"/>
          </p:nvPr>
        </p:nvSpPr>
        <p:spPr>
          <a:xfrm>
            <a:off x="7804321" y="2256354"/>
            <a:ext cx="2932113"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7" name="Google Shape;117;p23"/>
          <p:cNvSpPr txBox="1">
            <a:spLocks noGrp="1"/>
          </p:cNvSpPr>
          <p:nvPr>
            <p:ph type="body" idx="9"/>
          </p:nvPr>
        </p:nvSpPr>
        <p:spPr>
          <a:xfrm>
            <a:off x="7804197" y="4873762"/>
            <a:ext cx="2935997" cy="65918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400"/>
              <a:buNone/>
              <a:defRPr sz="1400"/>
            </a:lvl1pPr>
            <a:lvl2pPr marL="914400" lvl="1" indent="-228600" algn="l">
              <a:lnSpc>
                <a:spcPct val="90000"/>
              </a:lnSpc>
              <a:spcBef>
                <a:spcPts val="500"/>
              </a:spcBef>
              <a:spcAft>
                <a:spcPts val="0"/>
              </a:spcAft>
              <a:buClr>
                <a:srgbClr val="EDEDED"/>
              </a:buClr>
              <a:buSzPts val="1200"/>
              <a:buNone/>
              <a:defRPr sz="1200"/>
            </a:lvl2pPr>
            <a:lvl3pPr marL="1371600" lvl="2" indent="-228600" algn="l">
              <a:lnSpc>
                <a:spcPct val="90000"/>
              </a:lnSpc>
              <a:spcBef>
                <a:spcPts val="500"/>
              </a:spcBef>
              <a:spcAft>
                <a:spcPts val="0"/>
              </a:spcAft>
              <a:buClr>
                <a:srgbClr val="EDEDED"/>
              </a:buClr>
              <a:buSzPts val="1000"/>
              <a:buNone/>
              <a:defRPr sz="1000"/>
            </a:lvl3pPr>
            <a:lvl4pPr marL="1828800" lvl="3" indent="-228600" algn="l">
              <a:lnSpc>
                <a:spcPct val="90000"/>
              </a:lnSpc>
              <a:spcBef>
                <a:spcPts val="500"/>
              </a:spcBef>
              <a:spcAft>
                <a:spcPts val="0"/>
              </a:spcAft>
              <a:buClr>
                <a:srgbClr val="EDEDED"/>
              </a:buClr>
              <a:buSzPts val="900"/>
              <a:buNone/>
              <a:defRPr sz="900"/>
            </a:lvl4pPr>
            <a:lvl5pPr marL="2286000" lvl="4" indent="-228600" algn="l">
              <a:lnSpc>
                <a:spcPct val="90000"/>
              </a:lnSpc>
              <a:spcBef>
                <a:spcPts val="500"/>
              </a:spcBef>
              <a:spcAft>
                <a:spcPts val="0"/>
              </a:spcAft>
              <a:buClr>
                <a:srgbClr val="EDEDED"/>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24"/>
          <p:cNvSpPr txBox="1">
            <a:spLocks noGrp="1"/>
          </p:cNvSpPr>
          <p:nvPr>
            <p:ph type="body" idx="1"/>
          </p:nvPr>
        </p:nvSpPr>
        <p:spPr>
          <a:xfrm rot="5400000">
            <a:off x="4061231" y="-1115606"/>
            <a:ext cx="4351338" cy="10233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1120000" y="1825625"/>
            <a:ext cx="102338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 name="Google Shape;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ctrTitle"/>
          </p:nvPr>
        </p:nvSpPr>
        <p:spPr>
          <a:xfrm>
            <a:off x="854532" y="4464028"/>
            <a:ext cx="9144000" cy="164149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E2E2E2"/>
              </a:buClr>
              <a:buSzPts val="9600"/>
              <a:buFont typeface="Corbel"/>
              <a:buNone/>
              <a:defRPr sz="9600" b="0">
                <a:solidFill>
                  <a:srgbClr val="E2E2E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txBox="1">
            <a:spLocks noGrp="1"/>
          </p:cNvSpPr>
          <p:nvPr>
            <p:ph type="subTitle" idx="1"/>
          </p:nvPr>
        </p:nvSpPr>
        <p:spPr>
          <a:xfrm>
            <a:off x="854532" y="3693674"/>
            <a:ext cx="9144000" cy="754025"/>
          </a:xfrm>
          <a:prstGeom prst="rect">
            <a:avLst/>
          </a:prstGeom>
          <a:noFill/>
          <a:ln>
            <a:noFill/>
          </a:ln>
        </p:spPr>
        <p:txBody>
          <a:bodyPr spcFirstLastPara="1" wrap="square" lIns="91425" tIns="45700" rIns="91425" bIns="45700" anchor="b" anchorCtr="0">
            <a:normAutofit/>
          </a:bodyPr>
          <a:lstStyle>
            <a:lvl1pPr lvl="0" algn="l">
              <a:lnSpc>
                <a:spcPct val="90000"/>
              </a:lnSpc>
              <a:spcBef>
                <a:spcPts val="1000"/>
              </a:spcBef>
              <a:spcAft>
                <a:spcPts val="0"/>
              </a:spcAft>
              <a:buClr>
                <a:schemeClr val="lt2"/>
              </a:buClr>
              <a:buSzPts val="3200"/>
              <a:buNone/>
              <a:defRPr sz="3200" b="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6" name="Google Shape;2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1120000" y="1825625"/>
            <a:ext cx="5025216"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12"/>
          <p:cNvSpPr txBox="1">
            <a:spLocks noGrp="1"/>
          </p:cNvSpPr>
          <p:nvPr>
            <p:ph type="body" idx="2"/>
          </p:nvPr>
        </p:nvSpPr>
        <p:spPr>
          <a:xfrm>
            <a:off x="6319840" y="1825625"/>
            <a:ext cx="503396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1120000" y="1681163"/>
            <a:ext cx="5025216"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2"/>
              </a:buClr>
              <a:buSzPts val="2400"/>
              <a:buNone/>
              <a:defRPr sz="2400" b="0">
                <a:solidFill>
                  <a:schemeClr val="lt2"/>
                </a:solidFill>
              </a:defRPr>
            </a:lvl1pPr>
            <a:lvl2pPr marL="914400" lvl="1" indent="-228600" algn="l">
              <a:lnSpc>
                <a:spcPct val="90000"/>
              </a:lnSpc>
              <a:spcBef>
                <a:spcPts val="500"/>
              </a:spcBef>
              <a:spcAft>
                <a:spcPts val="0"/>
              </a:spcAft>
              <a:buClr>
                <a:srgbClr val="EDEDED"/>
              </a:buClr>
              <a:buSzPts val="2000"/>
              <a:buNone/>
              <a:defRPr sz="2000" b="1"/>
            </a:lvl2pPr>
            <a:lvl3pPr marL="1371600" lvl="2" indent="-228600" algn="l">
              <a:lnSpc>
                <a:spcPct val="90000"/>
              </a:lnSpc>
              <a:spcBef>
                <a:spcPts val="500"/>
              </a:spcBef>
              <a:spcAft>
                <a:spcPts val="0"/>
              </a:spcAft>
              <a:buClr>
                <a:srgbClr val="EDEDED"/>
              </a:buClr>
              <a:buSzPts val="1800"/>
              <a:buNone/>
              <a:defRPr sz="1800" b="1"/>
            </a:lvl3pPr>
            <a:lvl4pPr marL="1828800" lvl="3" indent="-228600" algn="l">
              <a:lnSpc>
                <a:spcPct val="90000"/>
              </a:lnSpc>
              <a:spcBef>
                <a:spcPts val="500"/>
              </a:spcBef>
              <a:spcAft>
                <a:spcPts val="0"/>
              </a:spcAft>
              <a:buClr>
                <a:srgbClr val="EDEDED"/>
              </a:buClr>
              <a:buSzPts val="1600"/>
              <a:buNone/>
              <a:defRPr sz="1600" b="1"/>
            </a:lvl4pPr>
            <a:lvl5pPr marL="2286000" lvl="4" indent="-228600" algn="l">
              <a:lnSpc>
                <a:spcPct val="90000"/>
              </a:lnSpc>
              <a:spcBef>
                <a:spcPts val="500"/>
              </a:spcBef>
              <a:spcAft>
                <a:spcPts val="0"/>
              </a:spcAft>
              <a:buClr>
                <a:srgbClr val="EDEDED"/>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39" name="Google Shape;39;p13"/>
          <p:cNvSpPr txBox="1">
            <a:spLocks noGrp="1"/>
          </p:cNvSpPr>
          <p:nvPr>
            <p:ph type="body" idx="2"/>
          </p:nvPr>
        </p:nvSpPr>
        <p:spPr>
          <a:xfrm>
            <a:off x="1120000" y="2505075"/>
            <a:ext cx="5025216"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 name="Google Shape;40;p13"/>
          <p:cNvSpPr txBox="1">
            <a:spLocks noGrp="1"/>
          </p:cNvSpPr>
          <p:nvPr>
            <p:ph type="body" idx="3"/>
          </p:nvPr>
        </p:nvSpPr>
        <p:spPr>
          <a:xfrm>
            <a:off x="6319840" y="1681163"/>
            <a:ext cx="503554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2"/>
              </a:buClr>
              <a:buSzPts val="2400"/>
              <a:buNone/>
              <a:defRPr sz="2400" b="0">
                <a:solidFill>
                  <a:schemeClr val="lt2"/>
                </a:solidFill>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1" name="Google Shape;41;p13"/>
          <p:cNvSpPr txBox="1">
            <a:spLocks noGrp="1"/>
          </p:cNvSpPr>
          <p:nvPr>
            <p:ph type="body" idx="4"/>
          </p:nvPr>
        </p:nvSpPr>
        <p:spPr>
          <a:xfrm>
            <a:off x="6319840" y="2505075"/>
            <a:ext cx="503554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 name="Google Shape;4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7" name="Google Shape;57;p16"/>
          <p:cNvSpPr txBox="1">
            <a:spLocks noGrp="1"/>
          </p:cNvSpPr>
          <p:nvPr>
            <p:ph type="body" idx="2"/>
          </p:nvPr>
        </p:nvSpPr>
        <p:spPr>
          <a:xfrm>
            <a:off x="1120000" y="2057400"/>
            <a:ext cx="365202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1600"/>
              <a:buNone/>
              <a:defRPr sz="1600">
                <a:solidFill>
                  <a:schemeClr val="lt2"/>
                </a:solidFill>
              </a:defRPr>
            </a:lvl1pPr>
            <a:lvl2pPr marL="914400" lvl="1" indent="-228600" algn="l">
              <a:lnSpc>
                <a:spcPct val="90000"/>
              </a:lnSpc>
              <a:spcBef>
                <a:spcPts val="500"/>
              </a:spcBef>
              <a:spcAft>
                <a:spcPts val="0"/>
              </a:spcAft>
              <a:buClr>
                <a:srgbClr val="EDEDED"/>
              </a:buClr>
              <a:buSzPts val="1400"/>
              <a:buNone/>
              <a:defRPr sz="1400"/>
            </a:lvl2pPr>
            <a:lvl3pPr marL="1371600" lvl="2" indent="-228600" algn="l">
              <a:lnSpc>
                <a:spcPct val="90000"/>
              </a:lnSpc>
              <a:spcBef>
                <a:spcPts val="500"/>
              </a:spcBef>
              <a:spcAft>
                <a:spcPts val="0"/>
              </a:spcAft>
              <a:buClr>
                <a:srgbClr val="EDEDED"/>
              </a:buClr>
              <a:buSzPts val="1200"/>
              <a:buNone/>
              <a:defRPr sz="1200"/>
            </a:lvl3pPr>
            <a:lvl4pPr marL="1828800" lvl="3" indent="-228600" algn="l">
              <a:lnSpc>
                <a:spcPct val="90000"/>
              </a:lnSpc>
              <a:spcBef>
                <a:spcPts val="500"/>
              </a:spcBef>
              <a:spcAft>
                <a:spcPts val="0"/>
              </a:spcAft>
              <a:buClr>
                <a:srgbClr val="EDEDED"/>
              </a:buClr>
              <a:buSzPts val="1000"/>
              <a:buNone/>
              <a:defRPr sz="1000"/>
            </a:lvl4pPr>
            <a:lvl5pPr marL="2286000" lvl="4" indent="-228600" algn="l">
              <a:lnSpc>
                <a:spcPct val="90000"/>
              </a:lnSpc>
              <a:spcBef>
                <a:spcPts val="500"/>
              </a:spcBef>
              <a:spcAft>
                <a:spcPts val="0"/>
              </a:spcAft>
              <a:buClr>
                <a:srgbClr val="EDEDED"/>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5183188" y="987425"/>
            <a:ext cx="6172200" cy="4873625"/>
          </a:xfrm>
          <a:prstGeom prst="rect">
            <a:avLst/>
          </a:prstGeom>
          <a:noFill/>
          <a:ln>
            <a:noFill/>
          </a:ln>
        </p:spPr>
      </p:sp>
      <p:sp>
        <p:nvSpPr>
          <p:cNvPr id="64" name="Google Shape;64;p17"/>
          <p:cNvSpPr txBox="1">
            <a:spLocks noGrp="1"/>
          </p:cNvSpPr>
          <p:nvPr>
            <p:ph type="body" idx="1"/>
          </p:nvPr>
        </p:nvSpPr>
        <p:spPr>
          <a:xfrm>
            <a:off x="1120000" y="2057400"/>
            <a:ext cx="365202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1600"/>
              <a:buNone/>
              <a:defRPr sz="1600">
                <a:solidFill>
                  <a:schemeClr val="lt2"/>
                </a:solidFill>
              </a:defRPr>
            </a:lvl1pPr>
            <a:lvl2pPr marL="914400" lvl="1" indent="-228600" algn="l">
              <a:lnSpc>
                <a:spcPct val="90000"/>
              </a:lnSpc>
              <a:spcBef>
                <a:spcPts val="500"/>
              </a:spcBef>
              <a:spcAft>
                <a:spcPts val="0"/>
              </a:spcAft>
              <a:buClr>
                <a:srgbClr val="EDEDED"/>
              </a:buClr>
              <a:buSzPts val="1400"/>
              <a:buNone/>
              <a:defRPr sz="1400"/>
            </a:lvl2pPr>
            <a:lvl3pPr marL="1371600" lvl="2" indent="-228600" algn="l">
              <a:lnSpc>
                <a:spcPct val="90000"/>
              </a:lnSpc>
              <a:spcBef>
                <a:spcPts val="500"/>
              </a:spcBef>
              <a:spcAft>
                <a:spcPts val="0"/>
              </a:spcAft>
              <a:buClr>
                <a:srgbClr val="EDEDED"/>
              </a:buClr>
              <a:buSzPts val="1200"/>
              <a:buNone/>
              <a:defRPr sz="1200"/>
            </a:lvl3pPr>
            <a:lvl4pPr marL="1828800" lvl="3" indent="-228600" algn="l">
              <a:lnSpc>
                <a:spcPct val="90000"/>
              </a:lnSpc>
              <a:spcBef>
                <a:spcPts val="500"/>
              </a:spcBef>
              <a:spcAft>
                <a:spcPts val="0"/>
              </a:spcAft>
              <a:buClr>
                <a:srgbClr val="EDEDED"/>
              </a:buClr>
              <a:buSzPts val="1000"/>
              <a:buNone/>
              <a:defRPr sz="1000"/>
            </a:lvl4pPr>
            <a:lvl5pPr marL="2286000" lvl="4" indent="-228600" algn="l">
              <a:lnSpc>
                <a:spcPct val="90000"/>
              </a:lnSpc>
              <a:spcBef>
                <a:spcPts val="500"/>
              </a:spcBef>
              <a:spcAft>
                <a:spcPts val="0"/>
              </a:spcAft>
              <a:buClr>
                <a:srgbClr val="EDEDED"/>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EDEDED"/>
              </a:buClr>
              <a:buSzPts val="5400"/>
              <a:buFont typeface="Corbel"/>
              <a:buNone/>
              <a:defRPr sz="5400" b="0" i="0" u="none" strike="noStrike" cap="none">
                <a:solidFill>
                  <a:srgbClr val="EDEDED"/>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1120000" y="1825625"/>
            <a:ext cx="102338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EDEDED"/>
              </a:buClr>
              <a:buSzPts val="2800"/>
              <a:buFont typeface="Arial"/>
              <a:buChar char="•"/>
              <a:defRPr sz="2800" b="0" i="0" u="none" strike="noStrike" cap="none">
                <a:solidFill>
                  <a:srgbClr val="EDEDED"/>
                </a:solidFill>
                <a:latin typeface="Corbel"/>
                <a:ea typeface="Corbel"/>
                <a:cs typeface="Corbel"/>
                <a:sym typeface="Corbel"/>
              </a:defRPr>
            </a:lvl1pPr>
            <a:lvl2pPr marL="914400" marR="0" lvl="1" indent="-381000" algn="l" rtl="0">
              <a:lnSpc>
                <a:spcPct val="90000"/>
              </a:lnSpc>
              <a:spcBef>
                <a:spcPts val="500"/>
              </a:spcBef>
              <a:spcAft>
                <a:spcPts val="0"/>
              </a:spcAft>
              <a:buClr>
                <a:srgbClr val="EDEDED"/>
              </a:buClr>
              <a:buSzPts val="2400"/>
              <a:buFont typeface="Arial"/>
              <a:buChar char="•"/>
              <a:defRPr sz="2400" b="0" i="0" u="none" strike="noStrike" cap="none">
                <a:solidFill>
                  <a:srgbClr val="EDEDED"/>
                </a:solidFill>
                <a:latin typeface="Corbel"/>
                <a:ea typeface="Corbel"/>
                <a:cs typeface="Corbel"/>
                <a:sym typeface="Corbel"/>
              </a:defRPr>
            </a:lvl2pPr>
            <a:lvl3pPr marL="1371600" marR="0" lvl="2" indent="-355600" algn="l" rtl="0">
              <a:lnSpc>
                <a:spcPct val="90000"/>
              </a:lnSpc>
              <a:spcBef>
                <a:spcPts val="500"/>
              </a:spcBef>
              <a:spcAft>
                <a:spcPts val="0"/>
              </a:spcAft>
              <a:buClr>
                <a:srgbClr val="EDEDED"/>
              </a:buClr>
              <a:buSzPts val="2000"/>
              <a:buFont typeface="Arial"/>
              <a:buChar char="•"/>
              <a:defRPr sz="2000" b="0" i="0" u="none" strike="noStrike" cap="none">
                <a:solidFill>
                  <a:srgbClr val="EDEDED"/>
                </a:solidFill>
                <a:latin typeface="Corbel"/>
                <a:ea typeface="Corbel"/>
                <a:cs typeface="Corbel"/>
                <a:sym typeface="Corbel"/>
              </a:defRPr>
            </a:lvl3pPr>
            <a:lvl4pPr marL="1828800" marR="0" lvl="3" indent="-342900" algn="l" rtl="0">
              <a:lnSpc>
                <a:spcPct val="90000"/>
              </a:lnSpc>
              <a:spcBef>
                <a:spcPts val="500"/>
              </a:spcBef>
              <a:spcAft>
                <a:spcPts val="0"/>
              </a:spcAft>
              <a:buClr>
                <a:srgbClr val="EDEDED"/>
              </a:buClr>
              <a:buSzPts val="1800"/>
              <a:buFont typeface="Arial"/>
              <a:buChar char="•"/>
              <a:defRPr sz="1800" b="0" i="0" u="none" strike="noStrike" cap="none">
                <a:solidFill>
                  <a:srgbClr val="EDEDED"/>
                </a:solidFill>
                <a:latin typeface="Corbel"/>
                <a:ea typeface="Corbel"/>
                <a:cs typeface="Corbel"/>
                <a:sym typeface="Corbel"/>
              </a:defRPr>
            </a:lvl4pPr>
            <a:lvl5pPr marL="2286000" marR="0" lvl="4" indent="-342900" algn="l" rtl="0">
              <a:lnSpc>
                <a:spcPct val="90000"/>
              </a:lnSpc>
              <a:spcBef>
                <a:spcPts val="500"/>
              </a:spcBef>
              <a:spcAft>
                <a:spcPts val="0"/>
              </a:spcAft>
              <a:buClr>
                <a:srgbClr val="EDEDED"/>
              </a:buClr>
              <a:buSzPts val="1800"/>
              <a:buFont typeface="Arial"/>
              <a:buChar char="•"/>
              <a:defRPr sz="1800" b="0" i="0" u="none" strike="noStrike" cap="none">
                <a:solidFill>
                  <a:srgbClr val="EDEDED"/>
                </a:solidFill>
                <a:latin typeface="Corbel"/>
                <a:ea typeface="Corbel"/>
                <a:cs typeface="Corbel"/>
                <a:sym typeface="Corbe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orbel"/>
                <a:ea typeface="Corbel"/>
                <a:cs typeface="Corbel"/>
                <a:sym typeface="Corbe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orbel"/>
                <a:ea typeface="Corbel"/>
                <a:cs typeface="Corbel"/>
                <a:sym typeface="Corbe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orbel"/>
                <a:ea typeface="Corbel"/>
                <a:cs typeface="Corbel"/>
                <a:sym typeface="Corbe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orbel"/>
                <a:ea typeface="Corbel"/>
                <a:cs typeface="Corbel"/>
                <a:sym typeface="Corbel"/>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EDEDED"/>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lt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lt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lt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lt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lt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lt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lt1"/>
                </a:solidFill>
                <a:latin typeface="Corbel"/>
                <a:ea typeface="Corbel"/>
                <a:cs typeface="Corbel"/>
                <a:sym typeface="Corbel"/>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EDEDED"/>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lt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lt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lt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lt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lt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lt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lt1"/>
                </a:solidFill>
                <a:latin typeface="Corbel"/>
                <a:ea typeface="Corbel"/>
                <a:cs typeface="Corbel"/>
                <a:sym typeface="Corbel"/>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EDEDED"/>
                </a:solidFill>
                <a:latin typeface="Corbel"/>
                <a:ea typeface="Corbel"/>
                <a:cs typeface="Corbel"/>
                <a:sym typeface="Corbel"/>
              </a:defRPr>
            </a:lvl1pPr>
            <a:lvl2pPr marL="0" marR="0" lvl="1" indent="0" algn="r" rtl="0">
              <a:spcBef>
                <a:spcPts val="0"/>
              </a:spcBef>
              <a:buNone/>
              <a:defRPr sz="1200" b="0" i="0" u="none" strike="noStrike" cap="none">
                <a:solidFill>
                  <a:srgbClr val="EDEDED"/>
                </a:solidFill>
                <a:latin typeface="Corbel"/>
                <a:ea typeface="Corbel"/>
                <a:cs typeface="Corbel"/>
                <a:sym typeface="Corbel"/>
              </a:defRPr>
            </a:lvl2pPr>
            <a:lvl3pPr marL="0" marR="0" lvl="2" indent="0" algn="r" rtl="0">
              <a:spcBef>
                <a:spcPts val="0"/>
              </a:spcBef>
              <a:buNone/>
              <a:defRPr sz="1200" b="0" i="0" u="none" strike="noStrike" cap="none">
                <a:solidFill>
                  <a:srgbClr val="EDEDED"/>
                </a:solidFill>
                <a:latin typeface="Corbel"/>
                <a:ea typeface="Corbel"/>
                <a:cs typeface="Corbel"/>
                <a:sym typeface="Corbel"/>
              </a:defRPr>
            </a:lvl3pPr>
            <a:lvl4pPr marL="0" marR="0" lvl="3" indent="0" algn="r" rtl="0">
              <a:spcBef>
                <a:spcPts val="0"/>
              </a:spcBef>
              <a:buNone/>
              <a:defRPr sz="1200" b="0" i="0" u="none" strike="noStrike" cap="none">
                <a:solidFill>
                  <a:srgbClr val="EDEDED"/>
                </a:solidFill>
                <a:latin typeface="Corbel"/>
                <a:ea typeface="Corbel"/>
                <a:cs typeface="Corbel"/>
                <a:sym typeface="Corbel"/>
              </a:defRPr>
            </a:lvl4pPr>
            <a:lvl5pPr marL="0" marR="0" lvl="4" indent="0" algn="r" rtl="0">
              <a:spcBef>
                <a:spcPts val="0"/>
              </a:spcBef>
              <a:buNone/>
              <a:defRPr sz="1200" b="0" i="0" u="none" strike="noStrike" cap="none">
                <a:solidFill>
                  <a:srgbClr val="EDEDED"/>
                </a:solidFill>
                <a:latin typeface="Corbel"/>
                <a:ea typeface="Corbel"/>
                <a:cs typeface="Corbel"/>
                <a:sym typeface="Corbel"/>
              </a:defRPr>
            </a:lvl5pPr>
            <a:lvl6pPr marL="0" marR="0" lvl="5" indent="0" algn="r" rtl="0">
              <a:spcBef>
                <a:spcPts val="0"/>
              </a:spcBef>
              <a:buNone/>
              <a:defRPr sz="1200" b="0" i="0" u="none" strike="noStrike" cap="none">
                <a:solidFill>
                  <a:srgbClr val="EDEDED"/>
                </a:solidFill>
                <a:latin typeface="Corbel"/>
                <a:ea typeface="Corbel"/>
                <a:cs typeface="Corbel"/>
                <a:sym typeface="Corbel"/>
              </a:defRPr>
            </a:lvl6pPr>
            <a:lvl7pPr marL="0" marR="0" lvl="6" indent="0" algn="r" rtl="0">
              <a:spcBef>
                <a:spcPts val="0"/>
              </a:spcBef>
              <a:buNone/>
              <a:defRPr sz="1200" b="0" i="0" u="none" strike="noStrike" cap="none">
                <a:solidFill>
                  <a:srgbClr val="EDEDED"/>
                </a:solidFill>
                <a:latin typeface="Corbel"/>
                <a:ea typeface="Corbel"/>
                <a:cs typeface="Corbel"/>
                <a:sym typeface="Corbel"/>
              </a:defRPr>
            </a:lvl7pPr>
            <a:lvl8pPr marL="0" marR="0" lvl="7" indent="0" algn="r" rtl="0">
              <a:spcBef>
                <a:spcPts val="0"/>
              </a:spcBef>
              <a:buNone/>
              <a:defRPr sz="1200" b="0" i="0" u="none" strike="noStrike" cap="none">
                <a:solidFill>
                  <a:srgbClr val="EDEDED"/>
                </a:solidFill>
                <a:latin typeface="Corbel"/>
                <a:ea typeface="Corbel"/>
                <a:cs typeface="Corbel"/>
                <a:sym typeface="Corbel"/>
              </a:defRPr>
            </a:lvl8pPr>
            <a:lvl9pPr marL="0" marR="0" lvl="8" indent="0" algn="r" rtl="0">
              <a:spcBef>
                <a:spcPts val="0"/>
              </a:spcBef>
              <a:buNone/>
              <a:defRPr sz="1200" b="0" i="0" u="none" strike="noStrike" cap="none">
                <a:solidFill>
                  <a:srgbClr val="EDEDED"/>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ls.gov/dat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milkeninstitute.org/sites/default/files/2024-02/BestPerformingCities2024.pdf" TargetMode="External"/><Relationship Id="rId5" Type="http://schemas.openxmlformats.org/officeDocument/2006/relationships/hyperlink" Target="https://www.redfin.com/news/data-center/" TargetMode="External"/><Relationship Id="rId4" Type="http://schemas.openxmlformats.org/officeDocument/2006/relationships/hyperlink" Target="https://fiscaldata.treasury.go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
          <p:cNvSpPr txBox="1">
            <a:spLocks noGrp="1"/>
          </p:cNvSpPr>
          <p:nvPr>
            <p:ph type="ctrTitle"/>
          </p:nvPr>
        </p:nvSpPr>
        <p:spPr>
          <a:xfrm>
            <a:off x="2209800" y="4464028"/>
            <a:ext cx="9144000" cy="1641490"/>
          </a:xfrm>
          <a:prstGeom prst="rect">
            <a:avLst/>
          </a:prstGeom>
          <a:noFill/>
          <a:ln>
            <a:noFill/>
          </a:ln>
        </p:spPr>
        <p:txBody>
          <a:bodyPr spcFirstLastPara="1" wrap="square" lIns="91425" tIns="45700" rIns="91425" bIns="45700" anchor="t" anchorCtr="0">
            <a:normAutofit fontScale="90000"/>
          </a:bodyPr>
          <a:lstStyle/>
          <a:p>
            <a:pPr marL="0" lvl="0" indent="0" algn="r" rtl="0">
              <a:lnSpc>
                <a:spcPct val="90000"/>
              </a:lnSpc>
              <a:spcBef>
                <a:spcPts val="0"/>
              </a:spcBef>
              <a:spcAft>
                <a:spcPts val="0"/>
              </a:spcAft>
              <a:buClr>
                <a:srgbClr val="E2E2E2"/>
              </a:buClr>
              <a:buSzPct val="100000"/>
              <a:buFont typeface="Corbel"/>
              <a:buNone/>
            </a:pPr>
            <a:r>
              <a:rPr lang="en-US" sz="6000"/>
              <a:t>Inflation and Rate Increase </a:t>
            </a:r>
            <a:br>
              <a:rPr lang="en-US" sz="6000"/>
            </a:br>
            <a:r>
              <a:rPr lang="en-US" sz="6000"/>
              <a:t>Effects on Home Sales</a:t>
            </a:r>
            <a:endParaRPr/>
          </a:p>
        </p:txBody>
      </p:sp>
      <p:sp>
        <p:nvSpPr>
          <p:cNvPr id="138" name="Google Shape;138;p1"/>
          <p:cNvSpPr txBox="1">
            <a:spLocks noGrp="1"/>
          </p:cNvSpPr>
          <p:nvPr>
            <p:ph type="subTitle" idx="1"/>
          </p:nvPr>
        </p:nvSpPr>
        <p:spPr>
          <a:xfrm>
            <a:off x="2209799" y="3694375"/>
            <a:ext cx="9144000" cy="754025"/>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lt2"/>
              </a:buClr>
              <a:buSzPts val="3200"/>
              <a:buNone/>
            </a:pPr>
            <a:r>
              <a:rPr lang="en-US"/>
              <a:t>Group 4</a:t>
            </a:r>
            <a:endParaRPr/>
          </a:p>
        </p:txBody>
      </p:sp>
      <p:pic>
        <p:nvPicPr>
          <p:cNvPr id="139" name="Google Shape;139;p1" descr="Selling Your House Without a Realtor: The Risks and Benefits"/>
          <p:cNvPicPr preferRelativeResize="0"/>
          <p:nvPr/>
        </p:nvPicPr>
        <p:blipFill rotWithShape="1">
          <a:blip r:embed="rId3">
            <a:alphaModFix/>
          </a:blip>
          <a:srcRect/>
          <a:stretch/>
        </p:blipFill>
        <p:spPr>
          <a:xfrm>
            <a:off x="624510" y="1997540"/>
            <a:ext cx="3683001" cy="2450870"/>
          </a:xfrm>
          <a:prstGeom prst="rect">
            <a:avLst/>
          </a:prstGeom>
          <a:noFill/>
          <a:ln>
            <a:noFill/>
          </a:ln>
        </p:spPr>
      </p:pic>
      <p:pic>
        <p:nvPicPr>
          <p:cNvPr id="140" name="Google Shape;140;p1" descr="Renewal Rate Increase"/>
          <p:cNvPicPr preferRelativeResize="0"/>
          <p:nvPr/>
        </p:nvPicPr>
        <p:blipFill rotWithShape="1">
          <a:blip r:embed="rId4">
            <a:alphaModFix/>
          </a:blip>
          <a:srcRect/>
          <a:stretch/>
        </p:blipFill>
        <p:spPr>
          <a:xfrm>
            <a:off x="5483435" y="817516"/>
            <a:ext cx="4663364" cy="2611484"/>
          </a:xfrm>
          <a:prstGeom prst="rect">
            <a:avLst/>
          </a:prstGeom>
          <a:noFill/>
          <a:ln>
            <a:noFill/>
          </a:ln>
        </p:spPr>
      </p:pic>
      <p:sp>
        <p:nvSpPr>
          <p:cNvPr id="2" name="TextBox 1">
            <a:extLst>
              <a:ext uri="{FF2B5EF4-FFF2-40B4-BE49-F238E27FC236}">
                <a16:creationId xmlns:a16="http://schemas.microsoft.com/office/drawing/2014/main" id="{40AE95BC-DD88-E967-9644-38103BBFA69E}"/>
              </a:ext>
            </a:extLst>
          </p:cNvPr>
          <p:cNvSpPr txBox="1"/>
          <p:nvPr/>
        </p:nvSpPr>
        <p:spPr>
          <a:xfrm>
            <a:off x="6826927" y="6427433"/>
            <a:ext cx="5042517" cy="307777"/>
          </a:xfrm>
          <a:prstGeom prst="rect">
            <a:avLst/>
          </a:prstGeom>
          <a:noFill/>
        </p:spPr>
        <p:txBody>
          <a:bodyPr wrap="square" rtlCol="0">
            <a:spAutoFit/>
          </a:bodyPr>
          <a:lstStyle/>
          <a:p>
            <a:r>
              <a:rPr lang="en-US" dirty="0">
                <a:solidFill>
                  <a:schemeClr val="bg1"/>
                </a:solidFill>
              </a:rPr>
              <a:t>Jeffrey Riebe, Meghan </a:t>
            </a:r>
            <a:r>
              <a:rPr lang="en-US" dirty="0" err="1">
                <a:solidFill>
                  <a:schemeClr val="bg1"/>
                </a:solidFill>
              </a:rPr>
              <a:t>Kanegaye</a:t>
            </a:r>
            <a:r>
              <a:rPr lang="en-US" dirty="0">
                <a:solidFill>
                  <a:schemeClr val="bg1"/>
                </a:solidFill>
              </a:rPr>
              <a:t>, Rudra Naik, Emma Perez</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DEDED"/>
              </a:buClr>
              <a:buSzPts val="5400"/>
              <a:buFont typeface="Corbel"/>
              <a:buNone/>
            </a:pPr>
            <a:r>
              <a:rPr lang="en-US"/>
              <a:t>Questions:</a:t>
            </a:r>
            <a:endParaRPr/>
          </a:p>
        </p:txBody>
      </p:sp>
      <p:sp>
        <p:nvSpPr>
          <p:cNvPr id="146" name="Google Shape;146;p2"/>
          <p:cNvSpPr txBox="1">
            <a:spLocks noGrp="1"/>
          </p:cNvSpPr>
          <p:nvPr>
            <p:ph type="body" idx="1"/>
          </p:nvPr>
        </p:nvSpPr>
        <p:spPr>
          <a:xfrm>
            <a:off x="1120000" y="1825625"/>
            <a:ext cx="102338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Font typeface="Arial"/>
              <a:buChar char="•"/>
            </a:pPr>
            <a:r>
              <a:rPr lang="en-US" sz="2400" b="0" i="0" u="none" strike="noStrike">
                <a:solidFill>
                  <a:schemeClr val="lt1"/>
                </a:solidFill>
                <a:latin typeface="Arial"/>
                <a:ea typeface="Arial"/>
                <a:cs typeface="Arial"/>
                <a:sym typeface="Arial"/>
              </a:rPr>
              <a:t>How has the housing market changed in the last five years (2019-2024) given the effects of the COVID 19 pandemic?</a:t>
            </a:r>
            <a:endParaRPr/>
          </a:p>
          <a:p>
            <a:pPr marL="228600" lvl="0" indent="-76200" algn="l" rtl="0">
              <a:lnSpc>
                <a:spcPct val="90000"/>
              </a:lnSpc>
              <a:spcBef>
                <a:spcPts val="0"/>
              </a:spcBef>
              <a:spcAft>
                <a:spcPts val="0"/>
              </a:spcAft>
              <a:buClr>
                <a:srgbClr val="EDEDED"/>
              </a:buClr>
              <a:buSzPts val="2400"/>
              <a:buFont typeface="Arial"/>
              <a:buNone/>
            </a:pPr>
            <a:endParaRPr sz="2400" b="0" i="0" u="none" strike="noStrike">
              <a:solidFill>
                <a:schemeClr val="lt1"/>
              </a:solidFill>
              <a:latin typeface="Arial"/>
              <a:ea typeface="Arial"/>
              <a:cs typeface="Arial"/>
              <a:sym typeface="Arial"/>
            </a:endParaRPr>
          </a:p>
          <a:p>
            <a:pPr marL="228600" lvl="0" indent="-228600" algn="l" rtl="0">
              <a:lnSpc>
                <a:spcPct val="90000"/>
              </a:lnSpc>
              <a:spcBef>
                <a:spcPts val="0"/>
              </a:spcBef>
              <a:spcAft>
                <a:spcPts val="0"/>
              </a:spcAft>
              <a:buClr>
                <a:schemeClr val="lt1"/>
              </a:buClr>
              <a:buSzPts val="2400"/>
              <a:buFont typeface="Arial"/>
              <a:buChar char="•"/>
            </a:pPr>
            <a:r>
              <a:rPr lang="en-US" sz="2400" b="0" i="0" u="none" strike="noStrike">
                <a:solidFill>
                  <a:schemeClr val="lt1"/>
                </a:solidFill>
                <a:latin typeface="Arial"/>
                <a:ea typeface="Arial"/>
                <a:cs typeface="Arial"/>
                <a:sym typeface="Arial"/>
              </a:rPr>
              <a:t>Interest rates have fluctuated greatly - how has that affected purchasing (on an individual consumer level [i.e., consumables = CPI] and making larger purchases [homes]?</a:t>
            </a:r>
            <a:endParaRPr/>
          </a:p>
          <a:p>
            <a:pPr marL="228600" lvl="0" indent="-76200" algn="l" rtl="0">
              <a:lnSpc>
                <a:spcPct val="90000"/>
              </a:lnSpc>
              <a:spcBef>
                <a:spcPts val="0"/>
              </a:spcBef>
              <a:spcAft>
                <a:spcPts val="0"/>
              </a:spcAft>
              <a:buClr>
                <a:srgbClr val="EDEDED"/>
              </a:buClr>
              <a:buSzPts val="2400"/>
              <a:buFont typeface="Arial"/>
              <a:buNone/>
            </a:pPr>
            <a:endParaRPr sz="2400" b="0" i="0" u="none" strike="noStrike">
              <a:solidFill>
                <a:schemeClr val="lt1"/>
              </a:solidFill>
              <a:latin typeface="Arial"/>
              <a:ea typeface="Arial"/>
              <a:cs typeface="Arial"/>
              <a:sym typeface="Arial"/>
            </a:endParaRPr>
          </a:p>
          <a:p>
            <a:pPr marL="228600" lvl="0" indent="-228600" algn="l" rtl="0">
              <a:lnSpc>
                <a:spcPct val="90000"/>
              </a:lnSpc>
              <a:spcBef>
                <a:spcPts val="0"/>
              </a:spcBef>
              <a:spcAft>
                <a:spcPts val="0"/>
              </a:spcAft>
              <a:buClr>
                <a:schemeClr val="lt1"/>
              </a:buClr>
              <a:buSzPts val="2400"/>
              <a:buFont typeface="Arial"/>
              <a:buChar char="•"/>
            </a:pPr>
            <a:r>
              <a:rPr lang="en-US" sz="2400" b="0" i="0" u="none" strike="noStrike">
                <a:solidFill>
                  <a:schemeClr val="lt1"/>
                </a:solidFill>
                <a:latin typeface="Arial"/>
                <a:ea typeface="Arial"/>
                <a:cs typeface="Arial"/>
                <a:sym typeface="Arial"/>
              </a:rPr>
              <a:t>Who is buying houses?</a:t>
            </a:r>
            <a:endParaRPr/>
          </a:p>
          <a:p>
            <a:pPr marL="228600" lvl="0" indent="-50800" algn="l" rtl="0">
              <a:lnSpc>
                <a:spcPct val="90000"/>
              </a:lnSpc>
              <a:spcBef>
                <a:spcPts val="1000"/>
              </a:spcBef>
              <a:spcAft>
                <a:spcPts val="0"/>
              </a:spcAft>
              <a:buClr>
                <a:srgbClr val="EDEDED"/>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DEDED"/>
              </a:buClr>
              <a:buSzPts val="5400"/>
              <a:buFont typeface="Corbel"/>
              <a:buNone/>
            </a:pPr>
            <a:r>
              <a:rPr lang="en-US"/>
              <a:t>Data sources:</a:t>
            </a:r>
            <a:endParaRPr/>
          </a:p>
        </p:txBody>
      </p:sp>
      <p:sp>
        <p:nvSpPr>
          <p:cNvPr id="152" name="Google Shape;152;p3"/>
          <p:cNvSpPr txBox="1">
            <a:spLocks noGrp="1"/>
          </p:cNvSpPr>
          <p:nvPr>
            <p:ph type="body" idx="1"/>
          </p:nvPr>
        </p:nvSpPr>
        <p:spPr>
          <a:xfrm>
            <a:off x="1120000" y="1825625"/>
            <a:ext cx="102338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EDEDED"/>
              </a:buClr>
              <a:buSzPts val="2800"/>
              <a:buChar char="•"/>
            </a:pPr>
            <a:r>
              <a:rPr lang="en-US"/>
              <a:t>U.S. Bureau of Labor and Statistics:  </a:t>
            </a:r>
            <a:r>
              <a:rPr lang="en-US" u="sng">
                <a:solidFill>
                  <a:schemeClr val="hlink"/>
                </a:solidFill>
                <a:hlinkClick r:id="rId3"/>
              </a:rPr>
              <a:t>https://www.bls.gov/data/</a:t>
            </a:r>
            <a:endParaRPr/>
          </a:p>
          <a:p>
            <a:pPr marL="228600" lvl="0" indent="-228600" algn="l" rtl="0">
              <a:lnSpc>
                <a:spcPct val="90000"/>
              </a:lnSpc>
              <a:spcBef>
                <a:spcPts val="1000"/>
              </a:spcBef>
              <a:spcAft>
                <a:spcPts val="0"/>
              </a:spcAft>
              <a:buClr>
                <a:srgbClr val="EDEDED"/>
              </a:buClr>
              <a:buSzPts val="2800"/>
              <a:buChar char="•"/>
            </a:pPr>
            <a:r>
              <a:rPr lang="en-US"/>
              <a:t>U.S Treasury:  </a:t>
            </a:r>
            <a:r>
              <a:rPr lang="en-US" u="sng">
                <a:solidFill>
                  <a:schemeClr val="hlink"/>
                </a:solidFill>
                <a:hlinkClick r:id="rId4"/>
              </a:rPr>
              <a:t>https://fiscaldata.treasury.gov/</a:t>
            </a:r>
            <a:endParaRPr/>
          </a:p>
          <a:p>
            <a:pPr marL="228600" lvl="0" indent="-228600" algn="l" rtl="0">
              <a:lnSpc>
                <a:spcPct val="90000"/>
              </a:lnSpc>
              <a:spcBef>
                <a:spcPts val="1000"/>
              </a:spcBef>
              <a:spcAft>
                <a:spcPts val="0"/>
              </a:spcAft>
              <a:buClr>
                <a:srgbClr val="EDEDED"/>
              </a:buClr>
              <a:buSzPts val="2800"/>
              <a:buChar char="•"/>
            </a:pPr>
            <a:r>
              <a:rPr lang="en-US"/>
              <a:t>Redfin Data Center:  </a:t>
            </a:r>
            <a:r>
              <a:rPr lang="en-US" u="sng">
                <a:solidFill>
                  <a:schemeClr val="hlink"/>
                </a:solidFill>
                <a:hlinkClick r:id="rId5"/>
              </a:rPr>
              <a:t>https://www.redfin.com/news/data-center/</a:t>
            </a:r>
            <a:endParaRPr/>
          </a:p>
          <a:p>
            <a:pPr marL="228600" lvl="0" indent="-50800" algn="l" rtl="0">
              <a:lnSpc>
                <a:spcPct val="90000"/>
              </a:lnSpc>
              <a:spcBef>
                <a:spcPts val="1000"/>
              </a:spcBef>
              <a:spcAft>
                <a:spcPts val="0"/>
              </a:spcAft>
              <a:buClr>
                <a:srgbClr val="EDEDED"/>
              </a:buClr>
              <a:buSzPts val="2800"/>
              <a:buNone/>
            </a:pPr>
            <a:endParaRPr/>
          </a:p>
          <a:p>
            <a:pPr marL="228600" lvl="0" indent="-228600" algn="l" rtl="0">
              <a:lnSpc>
                <a:spcPct val="90000"/>
              </a:lnSpc>
              <a:spcBef>
                <a:spcPts val="1000"/>
              </a:spcBef>
              <a:spcAft>
                <a:spcPts val="0"/>
              </a:spcAft>
              <a:buClr>
                <a:srgbClr val="EDEDED"/>
              </a:buClr>
              <a:buSzPts val="2800"/>
              <a:buChar char="•"/>
            </a:pPr>
            <a:r>
              <a:rPr lang="en-US"/>
              <a:t>Analysis based on areas from the top and bottom performing small and large cities of 2024 from The Milken Institute </a:t>
            </a:r>
            <a:r>
              <a:rPr lang="en-US" sz="2000"/>
              <a:t>(</a:t>
            </a:r>
            <a:r>
              <a:rPr lang="en-US" sz="2000" u="sng">
                <a:solidFill>
                  <a:schemeClr val="hlink"/>
                </a:solidFill>
                <a:hlinkClick r:id="rId6"/>
              </a:rPr>
              <a:t>https://milkeninstitute.org/sites/default/files/2024-02/BestPerformingCities2024.pdf</a:t>
            </a:r>
            <a:r>
              <a:rPr lang="en-US" sz="2000"/>
              <a:t>):</a:t>
            </a:r>
            <a:endParaRPr/>
          </a:p>
          <a:p>
            <a:pPr marL="685800" lvl="1" indent="-228600" algn="l" rtl="0">
              <a:lnSpc>
                <a:spcPct val="90000"/>
              </a:lnSpc>
              <a:spcBef>
                <a:spcPts val="500"/>
              </a:spcBef>
              <a:spcAft>
                <a:spcPts val="0"/>
              </a:spcAft>
              <a:buClr>
                <a:srgbClr val="EDEDED"/>
              </a:buClr>
              <a:buSzPts val="1600"/>
              <a:buChar char="•"/>
            </a:pPr>
            <a:r>
              <a:rPr lang="en-US" sz="1600"/>
              <a:t>Top Cities – Austin, TX (Large) and Idaho Falls, ID (Small)</a:t>
            </a:r>
            <a:endParaRPr/>
          </a:p>
          <a:p>
            <a:pPr marL="685800" lvl="1" indent="-228600" algn="l" rtl="0">
              <a:lnSpc>
                <a:spcPct val="90000"/>
              </a:lnSpc>
              <a:spcBef>
                <a:spcPts val="500"/>
              </a:spcBef>
              <a:spcAft>
                <a:spcPts val="0"/>
              </a:spcAft>
              <a:buClr>
                <a:srgbClr val="EDEDED"/>
              </a:buClr>
              <a:buSzPts val="1600"/>
              <a:buChar char="•"/>
            </a:pPr>
            <a:r>
              <a:rPr lang="en-US" sz="1600"/>
              <a:t>Bottom Cities – Shreveport, LA (Large) and Pine Bluff, AR (Small)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4"/>
          <p:cNvSpPr txBox="1">
            <a:spLocks noGrp="1"/>
          </p:cNvSpPr>
          <p:nvPr>
            <p:ph type="body" idx="1"/>
          </p:nvPr>
        </p:nvSpPr>
        <p:spPr>
          <a:xfrm>
            <a:off x="600364" y="766617"/>
            <a:ext cx="5800436" cy="5862927"/>
          </a:xfrm>
          <a:prstGeom prst="rect">
            <a:avLst/>
          </a:prstGeom>
          <a:noFill/>
          <a:ln>
            <a:noFill/>
          </a:ln>
        </p:spPr>
        <p:txBody>
          <a:bodyPr spcFirstLastPara="1" wrap="square" lIns="91425" tIns="45700" rIns="91425" bIns="45700" anchor="t" anchorCtr="0">
            <a:normAutofit lnSpcReduction="10000"/>
          </a:bodyPr>
          <a:lstStyle/>
          <a:p>
            <a:pPr marL="228600" lvl="0" indent="-114300" algn="l" rtl="0">
              <a:lnSpc>
                <a:spcPct val="90000"/>
              </a:lnSpc>
              <a:spcBef>
                <a:spcPts val="0"/>
              </a:spcBef>
              <a:spcAft>
                <a:spcPts val="0"/>
              </a:spcAft>
              <a:buClr>
                <a:srgbClr val="EDEDED"/>
              </a:buClr>
              <a:buSzPts val="1800"/>
              <a:buNone/>
            </a:pPr>
            <a:endParaRPr sz="1800" b="0" i="0" u="none" strike="noStrike">
              <a:solidFill>
                <a:schemeClr val="lt1"/>
              </a:solidFill>
              <a:latin typeface="Arial"/>
              <a:ea typeface="Arial"/>
              <a:cs typeface="Arial"/>
              <a:sym typeface="Arial"/>
            </a:endParaRPr>
          </a:p>
          <a:p>
            <a:pPr marL="228600" lvl="0" indent="-114300" algn="l" rtl="0">
              <a:lnSpc>
                <a:spcPct val="90000"/>
              </a:lnSpc>
              <a:spcBef>
                <a:spcPts val="1000"/>
              </a:spcBef>
              <a:spcAft>
                <a:spcPts val="0"/>
              </a:spcAft>
              <a:buClr>
                <a:srgbClr val="EDEDED"/>
              </a:buClr>
              <a:buSzPts val="1800"/>
              <a:buNone/>
            </a:pPr>
            <a:endParaRPr sz="1800">
              <a:solidFill>
                <a:schemeClr val="lt1"/>
              </a:solidFill>
              <a:latin typeface="Arial"/>
              <a:ea typeface="Arial"/>
              <a:cs typeface="Arial"/>
              <a:sym typeface="Arial"/>
            </a:endParaRPr>
          </a:p>
          <a:p>
            <a:pPr marL="228600" lvl="0" indent="-228600" algn="l" rtl="0">
              <a:lnSpc>
                <a:spcPct val="90000"/>
              </a:lnSpc>
              <a:spcBef>
                <a:spcPts val="1000"/>
              </a:spcBef>
              <a:spcAft>
                <a:spcPts val="0"/>
              </a:spcAft>
              <a:buClr>
                <a:schemeClr val="lt1"/>
              </a:buClr>
              <a:buSzPts val="1800"/>
              <a:buChar char="•"/>
            </a:pPr>
            <a:r>
              <a:rPr lang="en-US" sz="1800" b="0" i="0" u="none" strike="noStrike">
                <a:solidFill>
                  <a:schemeClr val="lt1"/>
                </a:solidFill>
                <a:latin typeface="Arial"/>
                <a:ea typeface="Arial"/>
                <a:cs typeface="Arial"/>
                <a:sym typeface="Arial"/>
              </a:rPr>
              <a:t>Prior to the onset of the pandemic, the federal funds rate was 2.16%, the highest that it had been in 10 years. In response to the pandemic, the US Federal Reserve drastically cut the fed funds rate to support the US economy, to its lowest point of 0.25%. As restrictions surrounding the pandemic loosened, the Federal Reserve was faced with the rising costs of consumer goods, or inflation.</a:t>
            </a:r>
            <a:endParaRPr/>
          </a:p>
          <a:p>
            <a:pPr marL="228600" lvl="0" indent="-114300" algn="l" rtl="0">
              <a:lnSpc>
                <a:spcPct val="90000"/>
              </a:lnSpc>
              <a:spcBef>
                <a:spcPts val="1000"/>
              </a:spcBef>
              <a:spcAft>
                <a:spcPts val="0"/>
              </a:spcAft>
              <a:buClr>
                <a:srgbClr val="EDEDED"/>
              </a:buClr>
              <a:buSzPts val="1800"/>
              <a:buNone/>
            </a:pPr>
            <a:endParaRPr sz="1800">
              <a:solidFill>
                <a:schemeClr val="lt1"/>
              </a:solidFill>
              <a:latin typeface="Arial"/>
              <a:ea typeface="Arial"/>
              <a:cs typeface="Arial"/>
              <a:sym typeface="Arial"/>
            </a:endParaRPr>
          </a:p>
          <a:p>
            <a:pPr marL="228600" lvl="0" indent="-114300" algn="l" rtl="0">
              <a:lnSpc>
                <a:spcPct val="90000"/>
              </a:lnSpc>
              <a:spcBef>
                <a:spcPts val="0"/>
              </a:spcBef>
              <a:spcAft>
                <a:spcPts val="0"/>
              </a:spcAft>
              <a:buClr>
                <a:srgbClr val="EDEDED"/>
              </a:buClr>
              <a:buSzPts val="1800"/>
              <a:buNone/>
            </a:pPr>
            <a:endParaRPr sz="1800" b="0" i="0" u="none" strike="noStrike">
              <a:solidFill>
                <a:schemeClr val="lt1"/>
              </a:solidFill>
              <a:latin typeface="Arial"/>
              <a:ea typeface="Arial"/>
              <a:cs typeface="Arial"/>
              <a:sym typeface="Arial"/>
            </a:endParaRPr>
          </a:p>
          <a:p>
            <a:pPr marL="228600" lvl="0" indent="-114300" algn="l" rtl="0">
              <a:lnSpc>
                <a:spcPct val="90000"/>
              </a:lnSpc>
              <a:spcBef>
                <a:spcPts val="0"/>
              </a:spcBef>
              <a:spcAft>
                <a:spcPts val="0"/>
              </a:spcAft>
              <a:buClr>
                <a:srgbClr val="EDEDED"/>
              </a:buClr>
              <a:buSzPts val="1800"/>
              <a:buNone/>
            </a:pPr>
            <a:endParaRPr sz="1800">
              <a:solidFill>
                <a:schemeClr val="lt1"/>
              </a:solidFill>
              <a:latin typeface="Arial"/>
              <a:ea typeface="Arial"/>
              <a:cs typeface="Arial"/>
              <a:sym typeface="Arial"/>
            </a:endParaRPr>
          </a:p>
          <a:p>
            <a:pPr marL="228600" lvl="0" indent="-228600" algn="l" rtl="0">
              <a:lnSpc>
                <a:spcPct val="90000"/>
              </a:lnSpc>
              <a:spcBef>
                <a:spcPts val="0"/>
              </a:spcBef>
              <a:spcAft>
                <a:spcPts val="0"/>
              </a:spcAft>
              <a:buClr>
                <a:schemeClr val="lt1"/>
              </a:buClr>
              <a:buSzPts val="1800"/>
              <a:buChar char="•"/>
            </a:pPr>
            <a:r>
              <a:rPr lang="en-US" sz="1800" b="0" i="0" u="none" strike="noStrike">
                <a:solidFill>
                  <a:schemeClr val="lt1"/>
                </a:solidFill>
                <a:latin typeface="Arial"/>
                <a:ea typeface="Arial"/>
                <a:cs typeface="Arial"/>
                <a:sym typeface="Arial"/>
              </a:rPr>
              <a:t>To combat inflation, the Fed has aggressively raised the interest rate to the highest since before the 2008 Recession. The federal funds rate currently sits at its peak of 5.5% where it has been since July 2023.</a:t>
            </a:r>
            <a:endParaRPr b="0">
              <a:solidFill>
                <a:schemeClr val="lt1"/>
              </a:solidFill>
            </a:endParaRPr>
          </a:p>
          <a:p>
            <a:pPr marL="228600" lvl="0" indent="-50800" algn="l" rtl="0">
              <a:lnSpc>
                <a:spcPct val="90000"/>
              </a:lnSpc>
              <a:spcBef>
                <a:spcPts val="1000"/>
              </a:spcBef>
              <a:spcAft>
                <a:spcPts val="0"/>
              </a:spcAft>
              <a:buClr>
                <a:srgbClr val="EDEDED"/>
              </a:buClr>
              <a:buSzPts val="2800"/>
              <a:buNone/>
            </a:pPr>
            <a:endParaRPr/>
          </a:p>
          <a:p>
            <a:pPr marL="0" lvl="0" indent="0" algn="l" rtl="0">
              <a:lnSpc>
                <a:spcPct val="90000"/>
              </a:lnSpc>
              <a:spcBef>
                <a:spcPts val="1000"/>
              </a:spcBef>
              <a:spcAft>
                <a:spcPts val="0"/>
              </a:spcAft>
              <a:buClr>
                <a:srgbClr val="EDEDED"/>
              </a:buClr>
              <a:buSzPts val="2800"/>
              <a:buNone/>
            </a:pPr>
            <a:br>
              <a:rPr lang="en-US"/>
            </a:br>
            <a:endParaRPr>
              <a:solidFill>
                <a:schemeClr val="lt1"/>
              </a:solidFill>
            </a:endParaRPr>
          </a:p>
        </p:txBody>
      </p:sp>
      <p:pic>
        <p:nvPicPr>
          <p:cNvPr id="158" name="Google Shape;158;p4"/>
          <p:cNvPicPr preferRelativeResize="0"/>
          <p:nvPr/>
        </p:nvPicPr>
        <p:blipFill rotWithShape="1">
          <a:blip r:embed="rId3">
            <a:alphaModFix/>
          </a:blip>
          <a:srcRect/>
          <a:stretch/>
        </p:blipFill>
        <p:spPr>
          <a:xfrm>
            <a:off x="6993369" y="314035"/>
            <a:ext cx="4086225" cy="2880279"/>
          </a:xfrm>
          <a:prstGeom prst="rect">
            <a:avLst/>
          </a:prstGeom>
          <a:noFill/>
          <a:ln>
            <a:noFill/>
          </a:ln>
        </p:spPr>
      </p:pic>
      <p:pic>
        <p:nvPicPr>
          <p:cNvPr id="159" name="Google Shape;159;p4"/>
          <p:cNvPicPr preferRelativeResize="0"/>
          <p:nvPr/>
        </p:nvPicPr>
        <p:blipFill rotWithShape="1">
          <a:blip r:embed="rId4">
            <a:alphaModFix/>
          </a:blip>
          <a:srcRect/>
          <a:stretch/>
        </p:blipFill>
        <p:spPr>
          <a:xfrm>
            <a:off x="6993369" y="3416614"/>
            <a:ext cx="4086225" cy="3067050"/>
          </a:xfrm>
          <a:prstGeom prst="rect">
            <a:avLst/>
          </a:prstGeom>
          <a:noFill/>
          <a:ln>
            <a:noFill/>
          </a:ln>
        </p:spPr>
      </p:pic>
      <p:sp>
        <p:nvSpPr>
          <p:cNvPr id="160" name="Google Shape;160;p4"/>
          <p:cNvSpPr txBox="1">
            <a:spLocks noGrp="1"/>
          </p:cNvSpPr>
          <p:nvPr>
            <p:ph type="title"/>
          </p:nvPr>
        </p:nvSpPr>
        <p:spPr>
          <a:xfrm>
            <a:off x="196654" y="169257"/>
            <a:ext cx="10515600" cy="10229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DEDED"/>
              </a:buClr>
              <a:buSzPts val="4400"/>
              <a:buFont typeface="Corbel"/>
              <a:buNone/>
            </a:pPr>
            <a:r>
              <a:rPr lang="en-US" sz="4400"/>
              <a:t>Interest Rates &amp; Inflation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5"/>
          <p:cNvSpPr txBox="1">
            <a:spLocks noGrp="1"/>
          </p:cNvSpPr>
          <p:nvPr>
            <p:ph type="title"/>
          </p:nvPr>
        </p:nvSpPr>
        <p:spPr>
          <a:xfrm>
            <a:off x="154709" y="18255"/>
            <a:ext cx="10515600" cy="10229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DEDED"/>
              </a:buClr>
              <a:buSzPts val="5400"/>
              <a:buFont typeface="Corbel"/>
              <a:buNone/>
            </a:pPr>
            <a:r>
              <a:rPr lang="en-US"/>
              <a:t> How has the market changed?</a:t>
            </a:r>
            <a:endParaRPr/>
          </a:p>
        </p:txBody>
      </p:sp>
      <p:sp>
        <p:nvSpPr>
          <p:cNvPr id="166" name="Google Shape;166;p5"/>
          <p:cNvSpPr txBox="1">
            <a:spLocks noGrp="1"/>
          </p:cNvSpPr>
          <p:nvPr>
            <p:ph type="body" idx="1"/>
          </p:nvPr>
        </p:nvSpPr>
        <p:spPr>
          <a:xfrm>
            <a:off x="578840" y="3749878"/>
            <a:ext cx="10660819" cy="2819631"/>
          </a:xfrm>
          <a:prstGeom prst="rect">
            <a:avLst/>
          </a:prstGeom>
          <a:noFill/>
          <a:ln>
            <a:noFill/>
          </a:ln>
        </p:spPr>
        <p:txBody>
          <a:bodyPr spcFirstLastPara="1" wrap="square" lIns="91425" tIns="45700" rIns="91425" bIns="45700" anchor="t" anchorCtr="0">
            <a:normAutofit/>
          </a:bodyPr>
          <a:lstStyle/>
          <a:p>
            <a:pPr marL="228600" lvl="0" indent="-240030" algn="l" rtl="0">
              <a:lnSpc>
                <a:spcPct val="90000"/>
              </a:lnSpc>
              <a:spcBef>
                <a:spcPts val="0"/>
              </a:spcBef>
              <a:spcAft>
                <a:spcPts val="0"/>
              </a:spcAft>
              <a:buClr>
                <a:srgbClr val="EDEDED"/>
              </a:buClr>
              <a:buSzPts val="2400"/>
              <a:buChar char="•"/>
            </a:pPr>
            <a:r>
              <a:rPr lang="en-US" sz="2400"/>
              <a:t>Steady increase in the median price of houses</a:t>
            </a:r>
            <a:endParaRPr/>
          </a:p>
          <a:p>
            <a:pPr marL="228600" lvl="0" indent="-240030" algn="l" rtl="0">
              <a:lnSpc>
                <a:spcPct val="90000"/>
              </a:lnSpc>
              <a:spcBef>
                <a:spcPts val="1000"/>
              </a:spcBef>
              <a:spcAft>
                <a:spcPts val="0"/>
              </a:spcAft>
              <a:buClr>
                <a:srgbClr val="EDEDED"/>
              </a:buClr>
              <a:buSzPts val="2400"/>
              <a:buChar char="•"/>
            </a:pPr>
            <a:r>
              <a:rPr lang="en-US" sz="2400"/>
              <a:t>Decrease in number of homes sold</a:t>
            </a:r>
            <a:endParaRPr/>
          </a:p>
          <a:p>
            <a:pPr marL="228600" lvl="0" indent="-240030" algn="l" rtl="0">
              <a:lnSpc>
                <a:spcPct val="90000"/>
              </a:lnSpc>
              <a:spcBef>
                <a:spcPts val="1000"/>
              </a:spcBef>
              <a:spcAft>
                <a:spcPts val="0"/>
              </a:spcAft>
              <a:buClr>
                <a:srgbClr val="EDEDED"/>
              </a:buClr>
              <a:buSzPts val="2400"/>
              <a:buChar char="•"/>
            </a:pPr>
            <a:r>
              <a:rPr lang="en-US" sz="2400"/>
              <a:t>Increases in home buying in 2020 and 2021 which correlates to the trough in interest rates. </a:t>
            </a:r>
            <a:endParaRPr/>
          </a:p>
          <a:p>
            <a:pPr marL="228600" lvl="0" indent="0" algn="l" rtl="0">
              <a:lnSpc>
                <a:spcPct val="90000"/>
              </a:lnSpc>
              <a:spcBef>
                <a:spcPts val="1000"/>
              </a:spcBef>
              <a:spcAft>
                <a:spcPts val="0"/>
              </a:spcAft>
              <a:buNone/>
            </a:pPr>
            <a:endParaRPr/>
          </a:p>
        </p:txBody>
      </p:sp>
      <p:pic>
        <p:nvPicPr>
          <p:cNvPr id="167" name="Google Shape;167;p5"/>
          <p:cNvPicPr preferRelativeResize="0"/>
          <p:nvPr/>
        </p:nvPicPr>
        <p:blipFill rotWithShape="1">
          <a:blip r:embed="rId3">
            <a:alphaModFix/>
          </a:blip>
          <a:srcRect/>
          <a:stretch/>
        </p:blipFill>
        <p:spPr>
          <a:xfrm>
            <a:off x="1472857" y="1264940"/>
            <a:ext cx="3291634" cy="2261253"/>
          </a:xfrm>
          <a:prstGeom prst="rect">
            <a:avLst/>
          </a:prstGeom>
          <a:noFill/>
          <a:ln>
            <a:noFill/>
          </a:ln>
        </p:spPr>
      </p:pic>
      <p:pic>
        <p:nvPicPr>
          <p:cNvPr id="168" name="Google Shape;168;p5"/>
          <p:cNvPicPr preferRelativeResize="0"/>
          <p:nvPr/>
        </p:nvPicPr>
        <p:blipFill rotWithShape="1">
          <a:blip r:embed="rId4">
            <a:alphaModFix/>
          </a:blip>
          <a:srcRect/>
          <a:stretch/>
        </p:blipFill>
        <p:spPr>
          <a:xfrm>
            <a:off x="6267312" y="1264940"/>
            <a:ext cx="3555686" cy="22612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txBox="1">
            <a:spLocks noGrp="1"/>
          </p:cNvSpPr>
          <p:nvPr>
            <p:ph type="body" idx="1"/>
          </p:nvPr>
        </p:nvSpPr>
        <p:spPr>
          <a:xfrm>
            <a:off x="574714" y="1904810"/>
            <a:ext cx="5747787" cy="304837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EDEDED"/>
              </a:buClr>
              <a:buSzPts val="2000"/>
              <a:buChar char="•"/>
            </a:pPr>
            <a:r>
              <a:rPr lang="en-US" sz="2000"/>
              <a:t>Mortgage rates have followed the trend of the Fed Funds rate</a:t>
            </a:r>
            <a:endParaRPr sz="2000"/>
          </a:p>
          <a:p>
            <a:pPr marL="0" lvl="0" indent="0" algn="l" rtl="0">
              <a:lnSpc>
                <a:spcPct val="90000"/>
              </a:lnSpc>
              <a:spcBef>
                <a:spcPts val="0"/>
              </a:spcBef>
              <a:spcAft>
                <a:spcPts val="0"/>
              </a:spcAft>
              <a:buNone/>
            </a:pPr>
            <a:endParaRPr sz="2000"/>
          </a:p>
          <a:p>
            <a:pPr marL="228600" lvl="0" indent="-228600" algn="l" rtl="0">
              <a:lnSpc>
                <a:spcPct val="90000"/>
              </a:lnSpc>
              <a:spcBef>
                <a:spcPts val="0"/>
              </a:spcBef>
              <a:spcAft>
                <a:spcPts val="0"/>
              </a:spcAft>
              <a:buClr>
                <a:srgbClr val="EDEDED"/>
              </a:buClr>
              <a:buSzPts val="2000"/>
              <a:buChar char="•"/>
            </a:pPr>
            <a:r>
              <a:rPr lang="en-US" sz="2000"/>
              <a:t>Home sales climbed steadily during the pandemic as mortgage rates gradually dropped</a:t>
            </a:r>
            <a:endParaRPr/>
          </a:p>
          <a:p>
            <a:pPr marL="228600" lvl="0" indent="-101600" algn="l" rtl="0">
              <a:lnSpc>
                <a:spcPct val="90000"/>
              </a:lnSpc>
              <a:spcBef>
                <a:spcPts val="1000"/>
              </a:spcBef>
              <a:spcAft>
                <a:spcPts val="0"/>
              </a:spcAft>
              <a:buClr>
                <a:srgbClr val="EDEDED"/>
              </a:buClr>
              <a:buSzPts val="2000"/>
              <a:buNone/>
            </a:pPr>
            <a:endParaRPr sz="2000"/>
          </a:p>
          <a:p>
            <a:pPr marL="228600" lvl="0" indent="-228600" algn="l" rtl="0">
              <a:lnSpc>
                <a:spcPct val="90000"/>
              </a:lnSpc>
              <a:spcBef>
                <a:spcPts val="1000"/>
              </a:spcBef>
              <a:spcAft>
                <a:spcPts val="0"/>
              </a:spcAft>
              <a:buClr>
                <a:srgbClr val="EDEDED"/>
              </a:buClr>
              <a:buSzPts val="2000"/>
              <a:buChar char="•"/>
            </a:pPr>
            <a:r>
              <a:rPr lang="en-US" sz="2000"/>
              <a:t>As the Fed aggressively raised the borrowing rate and interest/mortgage rates rose, home sales declined drastically</a:t>
            </a:r>
            <a:endParaRPr/>
          </a:p>
        </p:txBody>
      </p:sp>
      <p:pic>
        <p:nvPicPr>
          <p:cNvPr id="174" name="Google Shape;174;p6"/>
          <p:cNvPicPr preferRelativeResize="0"/>
          <p:nvPr/>
        </p:nvPicPr>
        <p:blipFill rotWithShape="1">
          <a:blip r:embed="rId3">
            <a:alphaModFix/>
          </a:blip>
          <a:srcRect/>
          <a:stretch/>
        </p:blipFill>
        <p:spPr>
          <a:xfrm>
            <a:off x="6748244" y="1203820"/>
            <a:ext cx="4106411" cy="4106411"/>
          </a:xfrm>
          <a:prstGeom prst="rect">
            <a:avLst/>
          </a:prstGeom>
          <a:noFill/>
          <a:ln>
            <a:noFill/>
          </a:ln>
        </p:spPr>
      </p:pic>
      <p:sp>
        <p:nvSpPr>
          <p:cNvPr id="175" name="Google Shape;175;p6"/>
          <p:cNvSpPr txBox="1">
            <a:spLocks noGrp="1"/>
          </p:cNvSpPr>
          <p:nvPr>
            <p:ph type="title"/>
          </p:nvPr>
        </p:nvSpPr>
        <p:spPr>
          <a:xfrm>
            <a:off x="154709" y="18255"/>
            <a:ext cx="10515600" cy="10229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EDEDED"/>
              </a:buClr>
              <a:buSzPct val="100000"/>
              <a:buFont typeface="Corbel"/>
              <a:buNone/>
            </a:pPr>
            <a:r>
              <a:rPr lang="en-US"/>
              <a:t> How has the market changed? (cont.)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2e629035b74_1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Who is buying/selling houses?</a:t>
            </a:r>
            <a:endParaRPr/>
          </a:p>
        </p:txBody>
      </p:sp>
      <p:sp>
        <p:nvSpPr>
          <p:cNvPr id="181" name="Google Shape;181;g2e629035b74_1_0"/>
          <p:cNvSpPr txBox="1">
            <a:spLocks noGrp="1"/>
          </p:cNvSpPr>
          <p:nvPr>
            <p:ph type="body" idx="1"/>
          </p:nvPr>
        </p:nvSpPr>
        <p:spPr>
          <a:xfrm>
            <a:off x="5858700" y="1825625"/>
            <a:ext cx="54951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sz="2400"/>
              <a:t>Most change in activity in large, well-performing cities</a:t>
            </a:r>
            <a:endParaRPr sz="2400"/>
          </a:p>
          <a:p>
            <a:pPr marL="457200" lvl="0" indent="-381000" algn="l" rtl="0">
              <a:spcBef>
                <a:spcPts val="1000"/>
              </a:spcBef>
              <a:spcAft>
                <a:spcPts val="0"/>
              </a:spcAft>
              <a:buSzPts val="2400"/>
              <a:buChar char="•"/>
            </a:pPr>
            <a:r>
              <a:rPr lang="en-US" sz="2400"/>
              <a:t>Relative stability in small, well-performing and large, low-performing</a:t>
            </a:r>
            <a:endParaRPr sz="2400"/>
          </a:p>
          <a:p>
            <a:pPr marL="457200" lvl="0" indent="-381000" algn="l" rtl="0">
              <a:spcBef>
                <a:spcPts val="1000"/>
              </a:spcBef>
              <a:spcAft>
                <a:spcPts val="0"/>
              </a:spcAft>
              <a:buSzPts val="2400"/>
              <a:buChar char="•"/>
            </a:pPr>
            <a:r>
              <a:rPr lang="en-US" sz="2400"/>
              <a:t>Jump in sales in small, low-performing city</a:t>
            </a:r>
            <a:endParaRPr sz="2400"/>
          </a:p>
        </p:txBody>
      </p:sp>
      <p:pic>
        <p:nvPicPr>
          <p:cNvPr id="182" name="Google Shape;182;g2e629035b74_1_0"/>
          <p:cNvPicPr preferRelativeResize="0"/>
          <p:nvPr/>
        </p:nvPicPr>
        <p:blipFill rotWithShape="1">
          <a:blip r:embed="rId3">
            <a:alphaModFix/>
          </a:blip>
          <a:srcRect/>
          <a:stretch/>
        </p:blipFill>
        <p:spPr>
          <a:xfrm>
            <a:off x="838200" y="2473100"/>
            <a:ext cx="4430075" cy="2817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192248" y="195214"/>
            <a:ext cx="10515600" cy="49268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EDEDED"/>
              </a:buClr>
              <a:buSzPct val="100000"/>
              <a:buFont typeface="Corbel"/>
              <a:buNone/>
            </a:pPr>
            <a:r>
              <a:rPr lang="en-US"/>
              <a:t>Who is buying?</a:t>
            </a:r>
            <a:endParaRPr/>
          </a:p>
        </p:txBody>
      </p:sp>
      <p:sp>
        <p:nvSpPr>
          <p:cNvPr id="188" name="Google Shape;188;p7"/>
          <p:cNvSpPr txBox="1">
            <a:spLocks noGrp="1"/>
          </p:cNvSpPr>
          <p:nvPr>
            <p:ph type="body" idx="1"/>
          </p:nvPr>
        </p:nvSpPr>
        <p:spPr>
          <a:xfrm>
            <a:off x="315250" y="899875"/>
            <a:ext cx="11727900" cy="23103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EDEDED"/>
              </a:buClr>
              <a:buSzPts val="2400"/>
              <a:buChar char="•"/>
            </a:pPr>
            <a:r>
              <a:rPr lang="en-US" sz="2400"/>
              <a:t>As the cost of living for the average American household has increased, separate from housing costs, there has been a shift in who is purchasing homes. </a:t>
            </a:r>
            <a:endParaRPr sz="2400"/>
          </a:p>
          <a:p>
            <a:pPr marL="228600" lvl="0" indent="-228600" algn="l" rtl="0">
              <a:lnSpc>
                <a:spcPct val="90000"/>
              </a:lnSpc>
              <a:spcBef>
                <a:spcPts val="0"/>
              </a:spcBef>
              <a:spcAft>
                <a:spcPts val="0"/>
              </a:spcAft>
              <a:buSzPts val="2400"/>
              <a:buChar char="•"/>
            </a:pPr>
            <a:r>
              <a:rPr lang="en-US" sz="2400"/>
              <a:t>Redfin defines investor as “We define an investor as any buyer whose name includes at least one of the following keywords: LLC, Inc, Trust, Corp, Homes. </a:t>
            </a:r>
            <a:endParaRPr sz="2400"/>
          </a:p>
        </p:txBody>
      </p:sp>
      <p:pic>
        <p:nvPicPr>
          <p:cNvPr id="189" name="Google Shape;189;p7"/>
          <p:cNvPicPr preferRelativeResize="0"/>
          <p:nvPr/>
        </p:nvPicPr>
        <p:blipFill rotWithShape="1">
          <a:blip r:embed="rId3">
            <a:alphaModFix/>
          </a:blip>
          <a:srcRect/>
          <a:stretch/>
        </p:blipFill>
        <p:spPr>
          <a:xfrm>
            <a:off x="1328500" y="2633850"/>
            <a:ext cx="3918024" cy="3918051"/>
          </a:xfrm>
          <a:prstGeom prst="rect">
            <a:avLst/>
          </a:prstGeom>
          <a:noFill/>
          <a:ln>
            <a:noFill/>
          </a:ln>
        </p:spPr>
      </p:pic>
      <p:pic>
        <p:nvPicPr>
          <p:cNvPr id="190" name="Google Shape;190;p7"/>
          <p:cNvPicPr preferRelativeResize="0"/>
          <p:nvPr/>
        </p:nvPicPr>
        <p:blipFill>
          <a:blip r:embed="rId4">
            <a:alphaModFix/>
          </a:blip>
          <a:stretch>
            <a:fillRect/>
          </a:stretch>
        </p:blipFill>
        <p:spPr>
          <a:xfrm>
            <a:off x="6913900" y="2633850"/>
            <a:ext cx="4021450" cy="4021450"/>
          </a:xfrm>
          <a:prstGeom prst="rect">
            <a:avLst/>
          </a:prstGeom>
          <a:noFill/>
          <a:ln>
            <a:noFill/>
          </a:ln>
        </p:spPr>
      </p:pic>
    </p:spTree>
  </p:cSld>
  <p:clrMapOvr>
    <a:masterClrMapping/>
  </p:clrMapOvr>
</p:sld>
</file>

<file path=ppt/theme/theme1.xml><?xml version="1.0" encoding="utf-8"?>
<a:theme xmlns:a="http://schemas.openxmlformats.org/drawingml/2006/main" name="Depth">
  <a:themeElements>
    <a:clrScheme name="Depth">
      <a:dk1>
        <a:srgbClr val="000000"/>
      </a:dk1>
      <a:lt1>
        <a:srgbClr val="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734</Words>
  <Application>Microsoft Office PowerPoint</Application>
  <PresentationFormat>Widescreen</PresentationFormat>
  <Paragraphs>54</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Corbel</vt:lpstr>
      <vt:lpstr>Arial</vt:lpstr>
      <vt:lpstr>Depth</vt:lpstr>
      <vt:lpstr>Inflation and Rate Increase  Effects on Home Sales</vt:lpstr>
      <vt:lpstr>Questions:</vt:lpstr>
      <vt:lpstr>Data sources:</vt:lpstr>
      <vt:lpstr>Interest Rates &amp; Inflation</vt:lpstr>
      <vt:lpstr> How has the market changed?</vt:lpstr>
      <vt:lpstr> How has the market changed? (cont.)</vt:lpstr>
      <vt:lpstr>Who is buying/selling houses?</vt:lpstr>
      <vt:lpstr>Who is buying?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Inflation and Rate Increase  Effects on Home Sales</dc:title>
  <dc:creator>Jeff Riebe</dc:creator>
  <cp:lastModifiedBy>Jeff Riebe</cp:lastModifiedBy>
  <cp:revision>1</cp:revision>
  <dcterms:created xsi:type="dcterms:W3CDTF">2024-06-16T22:07:12Z</dcterms:created>
  <dcterms:modified xsi:type="dcterms:W3CDTF">2024-06-17T22:29:23Z</dcterms:modified>
</cp:coreProperties>
</file>