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notesMasterIdLst>
    <p:notesMasterId r:id="rId31"/>
  </p:notesMasterIdLst>
  <p:sldIdLst>
    <p:sldId id="256" r:id="rId2"/>
    <p:sldId id="273" r:id="rId3"/>
    <p:sldId id="286" r:id="rId4"/>
    <p:sldId id="289" r:id="rId5"/>
    <p:sldId id="288"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12" r:id="rId26"/>
    <p:sldId id="309" r:id="rId27"/>
    <p:sldId id="310" r:id="rId28"/>
    <p:sldId id="313" r:id="rId29"/>
    <p:sldId id="311"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clrMru>
    <a:srgbClr val="CCCCCC"/>
    <a:srgbClr val="1D1D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p:restoredLeft sz="15.62%"/>
    <p:restoredTop sz="94.66%"/>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slide" Target="slides/slide17.xml"/><Relationship Id="rId26" Type="http://purl.oclc.org/ooxml/officeDocument/relationships/slide" Target="slides/slide25.xml"/><Relationship Id="rId3" Type="http://purl.oclc.org/ooxml/officeDocument/relationships/slide" Target="slides/slide2.xml"/><Relationship Id="rId21" Type="http://purl.oclc.org/ooxml/officeDocument/relationships/slide" Target="slides/slide20.xml"/><Relationship Id="rId34" Type="http://purl.oclc.org/ooxml/officeDocument/relationships/theme" Target="theme/theme1.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5" Type="http://purl.oclc.org/ooxml/officeDocument/relationships/slide" Target="slides/slide24.xml"/><Relationship Id="rId33" Type="http://purl.oclc.org/ooxml/officeDocument/relationships/viewProps" Target="viewProps.xml"/><Relationship Id="rId2" Type="http://purl.oclc.org/ooxml/officeDocument/relationships/slide" Target="slides/slide1.xml"/><Relationship Id="rId16" Type="http://purl.oclc.org/ooxml/officeDocument/relationships/slide" Target="slides/slide15.xml"/><Relationship Id="rId20" Type="http://purl.oclc.org/ooxml/officeDocument/relationships/slide" Target="slides/slide19.xml"/><Relationship Id="rId29" Type="http://purl.oclc.org/ooxml/officeDocument/relationships/slide" Target="slides/slide28.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24" Type="http://purl.oclc.org/ooxml/officeDocument/relationships/slide" Target="slides/slide23.xml"/><Relationship Id="rId32" Type="http://purl.oclc.org/ooxml/officeDocument/relationships/presProps" Target="presProps.xml"/><Relationship Id="rId5" Type="http://purl.oclc.org/ooxml/officeDocument/relationships/slide" Target="slides/slide4.xml"/><Relationship Id="rId15" Type="http://purl.oclc.org/ooxml/officeDocument/relationships/slide" Target="slides/slide14.xml"/><Relationship Id="rId23" Type="http://purl.oclc.org/ooxml/officeDocument/relationships/slide" Target="slides/slide22.xml"/><Relationship Id="rId28" Type="http://purl.oclc.org/ooxml/officeDocument/relationships/slide" Target="slides/slide27.xml"/><Relationship Id="rId10" Type="http://purl.oclc.org/ooxml/officeDocument/relationships/slide" Target="slides/slide9.xml"/><Relationship Id="rId19" Type="http://purl.oclc.org/ooxml/officeDocument/relationships/slide" Target="slides/slide18.xml"/><Relationship Id="rId31" Type="http://purl.oclc.org/ooxml/officeDocument/relationships/notesMaster" Target="notesMasters/notesMaster1.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slide" Target="slides/slide21.xml"/><Relationship Id="rId27" Type="http://purl.oclc.org/ooxml/officeDocument/relationships/slide" Target="slides/slide26.xml"/><Relationship Id="rId30" Type="http://purl.oclc.org/ooxml/officeDocument/relationships/slide" Target="slides/slide29.xml"/><Relationship Id="rId35" Type="http://purl.oclc.org/ooxml/officeDocument/relationships/tableStyles" Target="tableStyles.xml"/></Relationships>
</file>

<file path=ppt/diagrams/colors1.xml><?xml version="1.0" encoding="utf-8"?>
<dgm:colorsDef xmlns:dgm="http://purl.oclc.org/ooxml/drawingml/diagram" xmlns:a="http://purl.oclc.org/ooxml/drawingml/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
      </a:schemeClr>
    </dgm:fillClrLst>
    <dgm:linClrLst meth="repeat">
      <a:schemeClr val="accent1">
        <a:tint val="60%"/>
      </a:schemeClr>
    </dgm:linClrLst>
    <dgm:effectClrLst/>
    <dgm:txLinClrLst/>
    <dgm:txFillClrLst/>
    <dgm:txEffectClrLst/>
  </dgm:styleLbl>
  <dgm:styleLbl name="fgSibTrans2D1">
    <dgm:fillClrLst meth="repeat">
      <a:schemeClr val="accent1">
        <a:tint val="60%"/>
      </a:schemeClr>
    </dgm:fillClrLst>
    <dgm:linClrLst meth="repeat">
      <a:schemeClr val="accent1">
        <a:tint val="60%"/>
      </a:schemeClr>
    </dgm:linClrLst>
    <dgm:effectClrLst/>
    <dgm:txLinClrLst/>
    <dgm:txFillClrLst/>
    <dgm:txEffectClrLst/>
  </dgm:styleLbl>
  <dgm:styleLbl name="bgSibTrans2D1">
    <dgm:fillClrLst meth="repeat">
      <a:schemeClr val="accent1">
        <a:tint val="60%"/>
      </a:schemeClr>
    </dgm:fillClrLst>
    <dgm:linClrLst meth="repeat">
      <a:schemeClr val="accent1">
        <a:tint val="6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
      </a:schemeClr>
    </dgm:fillClrLst>
    <dgm:linClrLst meth="repeat">
      <a:schemeClr val="accent1">
        <a:tint val="6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
      </a:schemeClr>
    </dgm:linClrLst>
    <dgm:effectClrLst/>
    <dgm:txLinClrLst/>
    <dgm:txFillClrLst meth="repeat">
      <a:schemeClr val="tx1"/>
    </dgm:txFillClrLst>
    <dgm:txEffectClrLst/>
  </dgm:styleLbl>
  <dgm:styleLbl name="f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align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bg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fgAcc0">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
        <a:alpha val="4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purl.oclc.org/ooxml/drawingml/diagram" xmlns:a="http://purl.oclc.org/ooxml/drawingml/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
      </a:schemeClr>
    </dgm:fillClrLst>
    <dgm:linClrLst meth="repeat">
      <a:schemeClr val="accent1">
        <a:tint val="60%"/>
      </a:schemeClr>
    </dgm:linClrLst>
    <dgm:effectClrLst/>
    <dgm:txLinClrLst/>
    <dgm:txFillClrLst/>
    <dgm:txEffectClrLst/>
  </dgm:styleLbl>
  <dgm:styleLbl name="fgSibTrans2D1">
    <dgm:fillClrLst meth="repeat">
      <a:schemeClr val="accent1">
        <a:tint val="60%"/>
      </a:schemeClr>
    </dgm:fillClrLst>
    <dgm:linClrLst meth="repeat">
      <a:schemeClr val="accent1">
        <a:tint val="60%"/>
      </a:schemeClr>
    </dgm:linClrLst>
    <dgm:effectClrLst/>
    <dgm:txLinClrLst/>
    <dgm:txFillClrLst/>
    <dgm:txEffectClrLst/>
  </dgm:styleLbl>
  <dgm:styleLbl name="bgSibTrans2D1">
    <dgm:fillClrLst meth="repeat">
      <a:schemeClr val="accent1">
        <a:tint val="60%"/>
      </a:schemeClr>
    </dgm:fillClrLst>
    <dgm:linClrLst meth="repeat">
      <a:schemeClr val="accent1">
        <a:tint val="6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
      </a:schemeClr>
    </dgm:fillClrLst>
    <dgm:linClrLst meth="repeat">
      <a:schemeClr val="accent1">
        <a:tint val="6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
      </a:schemeClr>
    </dgm:linClrLst>
    <dgm:effectClrLst/>
    <dgm:txLinClrLst/>
    <dgm:txFillClrLst meth="repeat">
      <a:schemeClr val="tx1"/>
    </dgm:txFillClrLst>
    <dgm:txEffectClrLst/>
  </dgm:styleLbl>
  <dgm:styleLbl name="f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align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bg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fgAcc0">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
        <a:alpha val="4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purl.oclc.org/ooxml/drawingml/diagram" xmlns:a="http://purl.oclc.org/ooxml/drawingml/main">
  <dgm:ptLst>
    <dgm:pt modelId="{0717E486-AEEF-4A94-9338-710A2CFDB3BC}" type="doc">
      <dgm:prSet loTypeId="urn:microsoft.com/office/officeart/2005/8/layout/hChevron3" loCatId="process" qsTypeId="urn:microsoft.com/office/officeart/2005/8/quickstyle/simple1" qsCatId="simple" csTypeId="urn:microsoft.com/office/officeart/2005/8/colors/accent1_2" csCatId="accent1" phldr="1"/>
      <dgm:spPr/>
    </dgm:pt>
    <dgm:pt modelId="{280D9D52-EE25-4D8C-9BEE-5F8B1D350E96}">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800" dirty="0" smtClean="0"/>
            <a:t>Open</a:t>
          </a:r>
          <a:r>
            <a:rPr lang="en-US" sz="1400" dirty="0" smtClean="0"/>
            <a:t> </a:t>
          </a:r>
          <a:r>
            <a:rPr lang="en-US" sz="1800" dirty="0" smtClean="0"/>
            <a:t>chapter</a:t>
          </a:r>
          <a:endParaRPr lang="en-US" sz="1400" dirty="0"/>
        </a:p>
      </dgm:t>
    </dgm:pt>
    <dgm:pt modelId="{49F9B33D-7641-4BF9-9057-ECBAF7A1A4AE}" type="parTrans" cxnId="{674410DA-56E7-4BE6-859F-597210D21C7E}">
      <dgm:prSet/>
      <dgm:spPr/>
      <dgm:t>
        <a:bodyPr/>
        <a:lstStyle/>
        <a:p>
          <a:endParaRPr lang="en-US"/>
        </a:p>
      </dgm:t>
    </dgm:pt>
    <dgm:pt modelId="{16179884-24DB-4EEF-A732-78B30C000215}" type="sibTrans" cxnId="{674410DA-56E7-4BE6-859F-597210D21C7E}">
      <dgm:prSet/>
      <dgm:spPr/>
      <dgm:t>
        <a:bodyPr/>
        <a:lstStyle/>
        <a:p>
          <a:endParaRPr lang="en-US"/>
        </a:p>
      </dgm:t>
    </dgm:pt>
    <dgm:pt modelId="{88B66110-A11A-433E-A3BF-999E68962BD5}">
      <dgm:prSet phldrT="[Text]" custT="1">
        <dgm:style>
          <a:lnRef idx="3">
            <a:schemeClr val="lt1"/>
          </a:lnRef>
          <a:fillRef idx="1">
            <a:schemeClr val="dk1"/>
          </a:fillRef>
          <a:effectRef idx="1">
            <a:schemeClr val="dk1"/>
          </a:effectRef>
          <a:fontRef idx="minor">
            <a:schemeClr val="lt1"/>
          </a:fontRef>
        </dgm:style>
      </dgm:prSet>
      <dgm:spPr/>
      <dgm:t>
        <a:bodyPr/>
        <a:lstStyle/>
        <a:p>
          <a:r>
            <a:rPr lang="en-US" sz="1800" dirty="0" smtClean="0"/>
            <a:t>Read</a:t>
          </a:r>
          <a:r>
            <a:rPr lang="en-US" sz="1600" dirty="0" smtClean="0"/>
            <a:t> </a:t>
          </a:r>
          <a:r>
            <a:rPr lang="en-US" sz="1800" dirty="0" smtClean="0"/>
            <a:t>chapter</a:t>
          </a:r>
          <a:endParaRPr lang="en-US" sz="1600" dirty="0"/>
        </a:p>
      </dgm:t>
    </dgm:pt>
    <dgm:pt modelId="{0EAF31B8-5389-456D-9AC0-977E43187F68}" type="parTrans" cxnId="{E4468FFB-C9C4-4B9A-B9DC-A85AF88E7964}">
      <dgm:prSet/>
      <dgm:spPr/>
      <dgm:t>
        <a:bodyPr/>
        <a:lstStyle/>
        <a:p>
          <a:endParaRPr lang="en-US"/>
        </a:p>
      </dgm:t>
    </dgm:pt>
    <dgm:pt modelId="{CDB84450-D3A4-41C1-BD6F-1E451A514705}" type="sibTrans" cxnId="{E4468FFB-C9C4-4B9A-B9DC-A85AF88E7964}">
      <dgm:prSet/>
      <dgm:spPr/>
      <dgm:t>
        <a:bodyPr/>
        <a:lstStyle/>
        <a:p>
          <a:endParaRPr lang="en-US"/>
        </a:p>
      </dgm:t>
    </dgm:pt>
    <dgm:pt modelId="{89F6D237-4F9C-4D69-9B3A-235B938A22B6}">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600" dirty="0" smtClean="0"/>
            <a:t>Next </a:t>
          </a:r>
          <a:r>
            <a:rPr lang="en-US" sz="1800" dirty="0" smtClean="0"/>
            <a:t>chapter</a:t>
          </a:r>
          <a:endParaRPr lang="en-US" sz="1600" dirty="0"/>
        </a:p>
      </dgm:t>
    </dgm:pt>
    <dgm:pt modelId="{388AA922-D6E5-4A79-81A7-7DD284095019}" type="parTrans" cxnId="{712A7D78-D316-4978-8A75-B1E167AF32E6}">
      <dgm:prSet/>
      <dgm:spPr/>
      <dgm:t>
        <a:bodyPr/>
        <a:lstStyle/>
        <a:p>
          <a:endParaRPr lang="en-US"/>
        </a:p>
      </dgm:t>
    </dgm:pt>
    <dgm:pt modelId="{55BBF3D3-64A8-40DA-AD71-1C954EB92D6F}" type="sibTrans" cxnId="{712A7D78-D316-4978-8A75-B1E167AF32E6}">
      <dgm:prSet/>
      <dgm:spPr/>
      <dgm:t>
        <a:bodyPr/>
        <a:lstStyle/>
        <a:p>
          <a:endParaRPr lang="en-US"/>
        </a:p>
      </dgm:t>
    </dgm:pt>
    <dgm:pt modelId="{A140B8BC-388B-4B39-B13B-844649D51030}">
      <dgm:prSet phldrT="[Text]" custT="1">
        <dgm:style>
          <a:lnRef idx="2">
            <a:schemeClr val="accent4">
              <a:shade val="50%"/>
            </a:schemeClr>
          </a:lnRef>
          <a:fillRef idx="1">
            <a:schemeClr val="accent4"/>
          </a:fillRef>
          <a:effectRef idx="0">
            <a:schemeClr val="accent4"/>
          </a:effectRef>
          <a:fontRef idx="minor">
            <a:schemeClr val="lt1"/>
          </a:fontRef>
        </dgm:style>
      </dgm:prSet>
      <dgm:spPr/>
      <dgm:t>
        <a:bodyPr/>
        <a:lstStyle/>
        <a:p>
          <a:r>
            <a:rPr lang="en-US" sz="1800" dirty="0" smtClean="0"/>
            <a:t>Loading</a:t>
          </a:r>
          <a:endParaRPr lang="en-US" sz="1800" dirty="0"/>
        </a:p>
      </dgm:t>
    </dgm:pt>
    <dgm:pt modelId="{819A2EFA-7B87-4BA0-9EC4-167E777218A9}" type="parTrans" cxnId="{F3377C8F-16BD-4253-AD76-D02D3A636E8D}">
      <dgm:prSet/>
      <dgm:spPr/>
      <dgm:t>
        <a:bodyPr/>
        <a:lstStyle/>
        <a:p>
          <a:endParaRPr lang="en-US"/>
        </a:p>
      </dgm:t>
    </dgm:pt>
    <dgm:pt modelId="{921DC8B1-4E62-47E4-AD7D-C24A043BF42D}" type="sibTrans" cxnId="{F3377C8F-16BD-4253-AD76-D02D3A636E8D}">
      <dgm:prSet/>
      <dgm:spPr/>
      <dgm:t>
        <a:bodyPr/>
        <a:lstStyle/>
        <a:p>
          <a:endParaRPr lang="en-US"/>
        </a:p>
      </dgm:t>
    </dgm:pt>
    <dgm:pt modelId="{52D40C61-2B0A-4712-90C9-255930EADFA2}">
      <dgm:prSet phldrT="[Text]" custT="1">
        <dgm:style>
          <a:lnRef idx="3">
            <a:schemeClr val="lt1"/>
          </a:lnRef>
          <a:fillRef idx="1">
            <a:schemeClr val="dk1"/>
          </a:fillRef>
          <a:effectRef idx="1">
            <a:schemeClr val="dk1"/>
          </a:effectRef>
          <a:fontRef idx="minor">
            <a:schemeClr val="lt1"/>
          </a:fontRef>
        </dgm:style>
      </dgm:prSet>
      <dgm:spPr/>
      <dgm:t>
        <a:bodyPr/>
        <a:lstStyle/>
        <a:p>
          <a:r>
            <a:rPr lang="en-US" sz="1800" dirty="0" smtClean="0"/>
            <a:t>Read</a:t>
          </a:r>
          <a:r>
            <a:rPr lang="en-US" sz="1600" dirty="0" smtClean="0"/>
            <a:t> </a:t>
          </a:r>
          <a:r>
            <a:rPr lang="en-US" sz="1800" dirty="0" smtClean="0"/>
            <a:t>chapter</a:t>
          </a:r>
          <a:endParaRPr lang="en-US" sz="1600" dirty="0"/>
        </a:p>
      </dgm:t>
    </dgm:pt>
    <dgm:pt modelId="{B5EA594A-DE47-4FDD-ACDB-5C8F58747D6E}" type="parTrans" cxnId="{D1AABFE2-12F7-4A90-B237-90BFFB602FEE}">
      <dgm:prSet/>
      <dgm:spPr/>
      <dgm:t>
        <a:bodyPr/>
        <a:lstStyle/>
        <a:p>
          <a:endParaRPr lang="en-US"/>
        </a:p>
      </dgm:t>
    </dgm:pt>
    <dgm:pt modelId="{885433D9-2D1D-4D3A-9650-0B652C15BD96}" type="sibTrans" cxnId="{D1AABFE2-12F7-4A90-B237-90BFFB602FEE}">
      <dgm:prSet/>
      <dgm:spPr/>
      <dgm:t>
        <a:bodyPr/>
        <a:lstStyle/>
        <a:p>
          <a:endParaRPr lang="en-US"/>
        </a:p>
      </dgm:t>
    </dgm:pt>
    <dgm:pt modelId="{C268EC21-858C-4248-BA64-BD6B9B649ADE}">
      <dgm:prSet phldrT="[Text]" custT="1">
        <dgm:style>
          <a:lnRef idx="2">
            <a:schemeClr val="accent4">
              <a:shade val="50%"/>
            </a:schemeClr>
          </a:lnRef>
          <a:fillRef idx="1">
            <a:schemeClr val="accent4"/>
          </a:fillRef>
          <a:effectRef idx="0">
            <a:schemeClr val="accent4"/>
          </a:effectRef>
          <a:fontRef idx="minor">
            <a:schemeClr val="lt1"/>
          </a:fontRef>
        </dgm:style>
      </dgm:prSet>
      <dgm:spPr/>
      <dgm:t>
        <a:bodyPr/>
        <a:lstStyle/>
        <a:p>
          <a:r>
            <a:rPr lang="en-US" sz="1800" dirty="0" smtClean="0"/>
            <a:t>Loading</a:t>
          </a:r>
          <a:endParaRPr lang="en-US" sz="1600" dirty="0"/>
        </a:p>
      </dgm:t>
    </dgm:pt>
    <dgm:pt modelId="{A4D72B0C-CCBE-45CD-88E1-CDADE2AD86AB}" type="parTrans" cxnId="{B64DCBBC-3D8D-496E-896A-EEC856CC6FF8}">
      <dgm:prSet/>
      <dgm:spPr/>
      <dgm:t>
        <a:bodyPr/>
        <a:lstStyle/>
        <a:p>
          <a:endParaRPr lang="en-US"/>
        </a:p>
      </dgm:t>
    </dgm:pt>
    <dgm:pt modelId="{BFE73DF7-DECD-466B-B70C-510EC0593151}" type="sibTrans" cxnId="{B64DCBBC-3D8D-496E-896A-EEC856CC6FF8}">
      <dgm:prSet/>
      <dgm:spPr/>
      <dgm:t>
        <a:bodyPr/>
        <a:lstStyle/>
        <a:p>
          <a:endParaRPr lang="en-US"/>
        </a:p>
      </dgm:t>
    </dgm:pt>
    <dgm:pt modelId="{B935FCE1-2A92-4301-9614-4E1F69041239}" type="pres">
      <dgm:prSet presAssocID="{0717E486-AEEF-4A94-9338-710A2CFDB3BC}" presName="Name0" presStyleCnt="0">
        <dgm:presLayoutVars>
          <dgm:dir/>
          <dgm:resizeHandles val="exact"/>
        </dgm:presLayoutVars>
      </dgm:prSet>
      <dgm:spPr/>
    </dgm:pt>
    <dgm:pt modelId="{F74FA9D0-64D5-4AEA-85F4-25E46BA9AE79}" type="pres">
      <dgm:prSet presAssocID="{280D9D52-EE25-4D8C-9BEE-5F8B1D350E96}" presName="parTxOnly" presStyleLbl="node1" presStyleIdx="0" presStyleCnt="6">
        <dgm:presLayoutVars>
          <dgm:bulletEnabled val="1"/>
        </dgm:presLayoutVars>
      </dgm:prSet>
      <dgm:spPr/>
      <dgm:t>
        <a:bodyPr/>
        <a:lstStyle/>
        <a:p>
          <a:endParaRPr lang="en-US"/>
        </a:p>
      </dgm:t>
    </dgm:pt>
    <dgm:pt modelId="{70420C41-99F2-4933-9A02-5A863935AFA6}" type="pres">
      <dgm:prSet presAssocID="{16179884-24DB-4EEF-A732-78B30C000215}" presName="parSpace" presStyleCnt="0"/>
      <dgm:spPr/>
    </dgm:pt>
    <dgm:pt modelId="{6B649586-C207-44C3-A32E-C5F8CB7845A7}" type="pres">
      <dgm:prSet presAssocID="{C268EC21-858C-4248-BA64-BD6B9B649ADE}" presName="parTxOnly" presStyleLbl="node1" presStyleIdx="1" presStyleCnt="6">
        <dgm:presLayoutVars>
          <dgm:bulletEnabled val="1"/>
        </dgm:presLayoutVars>
      </dgm:prSet>
      <dgm:spPr/>
      <dgm:t>
        <a:bodyPr/>
        <a:lstStyle/>
        <a:p>
          <a:endParaRPr lang="en-US"/>
        </a:p>
      </dgm:t>
    </dgm:pt>
    <dgm:pt modelId="{E92AD89A-F869-40E8-9C1D-20BBC0B45446}" type="pres">
      <dgm:prSet presAssocID="{BFE73DF7-DECD-466B-B70C-510EC0593151}" presName="parSpace" presStyleCnt="0"/>
      <dgm:spPr/>
    </dgm:pt>
    <dgm:pt modelId="{D7334CE7-E211-4E87-8FA3-59FD028237FF}" type="pres">
      <dgm:prSet presAssocID="{88B66110-A11A-433E-A3BF-999E68962BD5}" presName="parTxOnly" presStyleLbl="node1" presStyleIdx="2" presStyleCnt="6">
        <dgm:presLayoutVars>
          <dgm:bulletEnabled val="1"/>
        </dgm:presLayoutVars>
      </dgm:prSet>
      <dgm:spPr/>
      <dgm:t>
        <a:bodyPr/>
        <a:lstStyle/>
        <a:p>
          <a:endParaRPr lang="en-US"/>
        </a:p>
      </dgm:t>
    </dgm:pt>
    <dgm:pt modelId="{7AF49F54-6E86-4300-8C62-5AB51AD3C248}" type="pres">
      <dgm:prSet presAssocID="{CDB84450-D3A4-41C1-BD6F-1E451A514705}" presName="parSpace" presStyleCnt="0"/>
      <dgm:spPr/>
    </dgm:pt>
    <dgm:pt modelId="{21C55DFF-5AFF-4695-B734-F5B402C093C0}" type="pres">
      <dgm:prSet presAssocID="{89F6D237-4F9C-4D69-9B3A-235B938A22B6}" presName="parTxOnly" presStyleLbl="node1" presStyleIdx="3" presStyleCnt="6">
        <dgm:presLayoutVars>
          <dgm:bulletEnabled val="1"/>
        </dgm:presLayoutVars>
      </dgm:prSet>
      <dgm:spPr/>
      <dgm:t>
        <a:bodyPr/>
        <a:lstStyle/>
        <a:p>
          <a:endParaRPr lang="en-US"/>
        </a:p>
      </dgm:t>
    </dgm:pt>
    <dgm:pt modelId="{8C7B7E70-DE76-40E2-BD5B-604D3DC03725}" type="pres">
      <dgm:prSet presAssocID="{55BBF3D3-64A8-40DA-AD71-1C954EB92D6F}" presName="parSpace" presStyleCnt="0"/>
      <dgm:spPr/>
    </dgm:pt>
    <dgm:pt modelId="{67C7FB0F-765F-4759-AA73-88FC451974FD}" type="pres">
      <dgm:prSet presAssocID="{A140B8BC-388B-4B39-B13B-844649D51030}" presName="parTxOnly" presStyleLbl="node1" presStyleIdx="4" presStyleCnt="6">
        <dgm:presLayoutVars>
          <dgm:bulletEnabled val="1"/>
        </dgm:presLayoutVars>
      </dgm:prSet>
      <dgm:spPr/>
      <dgm:t>
        <a:bodyPr/>
        <a:lstStyle/>
        <a:p>
          <a:endParaRPr lang="en-US"/>
        </a:p>
      </dgm:t>
    </dgm:pt>
    <dgm:pt modelId="{B4932138-B777-45B0-AA8F-03C204417694}" type="pres">
      <dgm:prSet presAssocID="{921DC8B1-4E62-47E4-AD7D-C24A043BF42D}" presName="parSpace" presStyleCnt="0"/>
      <dgm:spPr/>
    </dgm:pt>
    <dgm:pt modelId="{AEBC56E3-35B4-4052-99E3-160E30C82020}" type="pres">
      <dgm:prSet presAssocID="{52D40C61-2B0A-4712-90C9-255930EADFA2}" presName="parTxOnly" presStyleLbl="node1" presStyleIdx="5" presStyleCnt="6">
        <dgm:presLayoutVars>
          <dgm:bulletEnabled val="1"/>
        </dgm:presLayoutVars>
      </dgm:prSet>
      <dgm:spPr/>
      <dgm:t>
        <a:bodyPr/>
        <a:lstStyle/>
        <a:p>
          <a:endParaRPr lang="en-US"/>
        </a:p>
      </dgm:t>
    </dgm:pt>
  </dgm:ptLst>
  <dgm:cxnLst>
    <dgm:cxn modelId="{3345175D-5093-46CE-98E6-36E28E75ABE9}" type="presOf" srcId="{52D40C61-2B0A-4712-90C9-255930EADFA2}" destId="{AEBC56E3-35B4-4052-99E3-160E30C82020}" srcOrd="0" destOrd="0" presId="urn:microsoft.com/office/officeart/2005/8/layout/hChevron3"/>
    <dgm:cxn modelId="{B64DCBBC-3D8D-496E-896A-EEC856CC6FF8}" srcId="{0717E486-AEEF-4A94-9338-710A2CFDB3BC}" destId="{C268EC21-858C-4248-BA64-BD6B9B649ADE}" srcOrd="1" destOrd="0" parTransId="{A4D72B0C-CCBE-45CD-88E1-CDADE2AD86AB}" sibTransId="{BFE73DF7-DECD-466B-B70C-510EC0593151}"/>
    <dgm:cxn modelId="{C1BD11E8-920F-4B1B-8F12-FDACBB9EBB51}" type="presOf" srcId="{C268EC21-858C-4248-BA64-BD6B9B649ADE}" destId="{6B649586-C207-44C3-A32E-C5F8CB7845A7}" srcOrd="0" destOrd="0" presId="urn:microsoft.com/office/officeart/2005/8/layout/hChevron3"/>
    <dgm:cxn modelId="{E4468FFB-C9C4-4B9A-B9DC-A85AF88E7964}" srcId="{0717E486-AEEF-4A94-9338-710A2CFDB3BC}" destId="{88B66110-A11A-433E-A3BF-999E68962BD5}" srcOrd="2" destOrd="0" parTransId="{0EAF31B8-5389-456D-9AC0-977E43187F68}" sibTransId="{CDB84450-D3A4-41C1-BD6F-1E451A514705}"/>
    <dgm:cxn modelId="{D1AABFE2-12F7-4A90-B237-90BFFB602FEE}" srcId="{0717E486-AEEF-4A94-9338-710A2CFDB3BC}" destId="{52D40C61-2B0A-4712-90C9-255930EADFA2}" srcOrd="5" destOrd="0" parTransId="{B5EA594A-DE47-4FDD-ACDB-5C8F58747D6E}" sibTransId="{885433D9-2D1D-4D3A-9650-0B652C15BD96}"/>
    <dgm:cxn modelId="{235835DD-8C69-4027-9A32-635E8F6EAB07}" type="presOf" srcId="{0717E486-AEEF-4A94-9338-710A2CFDB3BC}" destId="{B935FCE1-2A92-4301-9614-4E1F69041239}" srcOrd="0" destOrd="0" presId="urn:microsoft.com/office/officeart/2005/8/layout/hChevron3"/>
    <dgm:cxn modelId="{F3377C8F-16BD-4253-AD76-D02D3A636E8D}" srcId="{0717E486-AEEF-4A94-9338-710A2CFDB3BC}" destId="{A140B8BC-388B-4B39-B13B-844649D51030}" srcOrd="4" destOrd="0" parTransId="{819A2EFA-7B87-4BA0-9EC4-167E777218A9}" sibTransId="{921DC8B1-4E62-47E4-AD7D-C24A043BF42D}"/>
    <dgm:cxn modelId="{674410DA-56E7-4BE6-859F-597210D21C7E}" srcId="{0717E486-AEEF-4A94-9338-710A2CFDB3BC}" destId="{280D9D52-EE25-4D8C-9BEE-5F8B1D350E96}" srcOrd="0" destOrd="0" parTransId="{49F9B33D-7641-4BF9-9057-ECBAF7A1A4AE}" sibTransId="{16179884-24DB-4EEF-A732-78B30C000215}"/>
    <dgm:cxn modelId="{CDAED265-DC96-4740-A371-C2A0C14D1103}" type="presOf" srcId="{A140B8BC-388B-4B39-B13B-844649D51030}" destId="{67C7FB0F-765F-4759-AA73-88FC451974FD}" srcOrd="0" destOrd="0" presId="urn:microsoft.com/office/officeart/2005/8/layout/hChevron3"/>
    <dgm:cxn modelId="{0C34463A-F316-45E4-932D-2D5662D3AE84}" type="presOf" srcId="{89F6D237-4F9C-4D69-9B3A-235B938A22B6}" destId="{21C55DFF-5AFF-4695-B734-F5B402C093C0}" srcOrd="0" destOrd="0" presId="urn:microsoft.com/office/officeart/2005/8/layout/hChevron3"/>
    <dgm:cxn modelId="{712A7D78-D316-4978-8A75-B1E167AF32E6}" srcId="{0717E486-AEEF-4A94-9338-710A2CFDB3BC}" destId="{89F6D237-4F9C-4D69-9B3A-235B938A22B6}" srcOrd="3" destOrd="0" parTransId="{388AA922-D6E5-4A79-81A7-7DD284095019}" sibTransId="{55BBF3D3-64A8-40DA-AD71-1C954EB92D6F}"/>
    <dgm:cxn modelId="{BE249F0D-DDCA-459D-9524-0B0FBC9BCA54}" type="presOf" srcId="{280D9D52-EE25-4D8C-9BEE-5F8B1D350E96}" destId="{F74FA9D0-64D5-4AEA-85F4-25E46BA9AE79}" srcOrd="0" destOrd="0" presId="urn:microsoft.com/office/officeart/2005/8/layout/hChevron3"/>
    <dgm:cxn modelId="{58B3D978-1DB6-4643-8D4A-E8524EE07D32}" type="presOf" srcId="{88B66110-A11A-433E-A3BF-999E68962BD5}" destId="{D7334CE7-E211-4E87-8FA3-59FD028237FF}" srcOrd="0" destOrd="0" presId="urn:microsoft.com/office/officeart/2005/8/layout/hChevron3"/>
    <dgm:cxn modelId="{079CC3A0-2001-4E3B-B8A7-F93F57F07E32}" type="presParOf" srcId="{B935FCE1-2A92-4301-9614-4E1F69041239}" destId="{F74FA9D0-64D5-4AEA-85F4-25E46BA9AE79}" srcOrd="0" destOrd="0" presId="urn:microsoft.com/office/officeart/2005/8/layout/hChevron3"/>
    <dgm:cxn modelId="{82324A6A-A123-41D9-84F6-1A7309898741}" type="presParOf" srcId="{B935FCE1-2A92-4301-9614-4E1F69041239}" destId="{70420C41-99F2-4933-9A02-5A863935AFA6}" srcOrd="1" destOrd="0" presId="urn:microsoft.com/office/officeart/2005/8/layout/hChevron3"/>
    <dgm:cxn modelId="{3ED8D083-3E9E-4BE8-BD5C-CF19033CBF87}" type="presParOf" srcId="{B935FCE1-2A92-4301-9614-4E1F69041239}" destId="{6B649586-C207-44C3-A32E-C5F8CB7845A7}" srcOrd="2" destOrd="0" presId="urn:microsoft.com/office/officeart/2005/8/layout/hChevron3"/>
    <dgm:cxn modelId="{1D506872-3AED-4C1D-9118-80B2A8C3B6A1}" type="presParOf" srcId="{B935FCE1-2A92-4301-9614-4E1F69041239}" destId="{E92AD89A-F869-40E8-9C1D-20BBC0B45446}" srcOrd="3" destOrd="0" presId="urn:microsoft.com/office/officeart/2005/8/layout/hChevron3"/>
    <dgm:cxn modelId="{1F6E6152-C666-4EA7-A3D8-86F3259FC264}" type="presParOf" srcId="{B935FCE1-2A92-4301-9614-4E1F69041239}" destId="{D7334CE7-E211-4E87-8FA3-59FD028237FF}" srcOrd="4" destOrd="0" presId="urn:microsoft.com/office/officeart/2005/8/layout/hChevron3"/>
    <dgm:cxn modelId="{53212137-5DB8-4033-9BFC-4B88BBC87523}" type="presParOf" srcId="{B935FCE1-2A92-4301-9614-4E1F69041239}" destId="{7AF49F54-6E86-4300-8C62-5AB51AD3C248}" srcOrd="5" destOrd="0" presId="urn:microsoft.com/office/officeart/2005/8/layout/hChevron3"/>
    <dgm:cxn modelId="{7281895F-2120-4083-91C1-092D1891E394}" type="presParOf" srcId="{B935FCE1-2A92-4301-9614-4E1F69041239}" destId="{21C55DFF-5AFF-4695-B734-F5B402C093C0}" srcOrd="6" destOrd="0" presId="urn:microsoft.com/office/officeart/2005/8/layout/hChevron3"/>
    <dgm:cxn modelId="{DE0A1631-6942-44B2-96D0-F65F18429F72}" type="presParOf" srcId="{B935FCE1-2A92-4301-9614-4E1F69041239}" destId="{8C7B7E70-DE76-40E2-BD5B-604D3DC03725}" srcOrd="7" destOrd="0" presId="urn:microsoft.com/office/officeart/2005/8/layout/hChevron3"/>
    <dgm:cxn modelId="{B74EC8EA-C62D-424D-B1C9-6367E7014833}" type="presParOf" srcId="{B935FCE1-2A92-4301-9614-4E1F69041239}" destId="{67C7FB0F-765F-4759-AA73-88FC451974FD}" srcOrd="8" destOrd="0" presId="urn:microsoft.com/office/officeart/2005/8/layout/hChevron3"/>
    <dgm:cxn modelId="{1F15D0EE-C1A4-440D-980E-1EB38F135F54}" type="presParOf" srcId="{B935FCE1-2A92-4301-9614-4E1F69041239}" destId="{B4932138-B777-45B0-AA8F-03C204417694}" srcOrd="9" destOrd="0" presId="urn:microsoft.com/office/officeart/2005/8/layout/hChevron3"/>
    <dgm:cxn modelId="{7425D04C-20C0-4D10-937C-74FCCECB433B}" type="presParOf" srcId="{B935FCE1-2A92-4301-9614-4E1F69041239}" destId="{AEBC56E3-35B4-4052-99E3-160E30C82020}"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purl.oclc.org/ooxml/drawingml/diagram" xmlns:a="http://purl.oclc.org/ooxml/drawingml/main">
  <dgm:ptLst>
    <dgm:pt modelId="{D8BF6B33-1A23-4593-ACE0-7E9FEB77F74D}"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4597BF4C-137F-4B40-944B-959EB5C24A3B}">
      <dgm:prSet phldrT="[Text]" custT="1">
        <dgm:style>
          <a:lnRef idx="2">
            <a:schemeClr val="accent4">
              <a:shade val="50%"/>
            </a:schemeClr>
          </a:lnRef>
          <a:fillRef idx="1">
            <a:schemeClr val="accent4"/>
          </a:fillRef>
          <a:effectRef idx="0">
            <a:schemeClr val="accent4"/>
          </a:effectRef>
          <a:fontRef idx="minor">
            <a:schemeClr val="lt1"/>
          </a:fontRef>
        </dgm:style>
      </dgm:prSet>
      <dgm:spPr/>
      <dgm:t>
        <a:bodyPr/>
        <a:lstStyle/>
        <a:p>
          <a:r>
            <a:rPr lang="en-US" sz="1800" dirty="0" smtClean="0">
              <a:latin typeface="Segoe UI Light" panose="020B0502040204020203" pitchFamily="34" charset="0"/>
            </a:rPr>
            <a:t>Loading #2</a:t>
          </a:r>
          <a:endParaRPr lang="en-US" sz="1800" dirty="0">
            <a:latin typeface="Segoe UI Light" panose="020B0502040204020203" pitchFamily="34" charset="0"/>
          </a:endParaRPr>
        </a:p>
      </dgm:t>
    </dgm:pt>
    <dgm:pt modelId="{74389BB6-E10F-4032-BB53-55FADB2FD9FE}" type="parTrans" cxnId="{176BE971-3749-44A7-AF28-823297AB6B34}">
      <dgm:prSet/>
      <dgm:spPr/>
      <dgm:t>
        <a:bodyPr/>
        <a:lstStyle/>
        <a:p>
          <a:endParaRPr lang="en-US"/>
        </a:p>
      </dgm:t>
    </dgm:pt>
    <dgm:pt modelId="{8EA7DAA1-083D-4871-B4AD-67493BC1BF8C}" type="sibTrans" cxnId="{176BE971-3749-44A7-AF28-823297AB6B34}">
      <dgm:prSet/>
      <dgm:spPr/>
      <dgm:t>
        <a:bodyPr/>
        <a:lstStyle/>
        <a:p>
          <a:endParaRPr lang="en-US"/>
        </a:p>
      </dgm:t>
    </dgm:pt>
    <dgm:pt modelId="{42E6DEE0-A3C6-4A16-9E4D-C186EFBC6168}">
      <dgm:prSet phldrT="[Text]" custT="1">
        <dgm:style>
          <a:lnRef idx="1">
            <a:schemeClr val="accent5"/>
          </a:lnRef>
          <a:fillRef idx="2">
            <a:schemeClr val="accent5"/>
          </a:fillRef>
          <a:effectRef idx="1">
            <a:schemeClr val="accent5"/>
          </a:effectRef>
          <a:fontRef idx="minor">
            <a:schemeClr val="dk1"/>
          </a:fontRef>
        </dgm:style>
      </dgm:prSet>
      <dgm:spPr/>
      <dgm:t>
        <a:bodyPr/>
        <a:lstStyle/>
        <a:p>
          <a:pPr algn="ctr"/>
          <a:endParaRPr lang="en-US" sz="1800" dirty="0" smtClean="0">
            <a:latin typeface="Segoe UI Light" panose="020B0502040204020203" pitchFamily="34" charset="0"/>
          </a:endParaRPr>
        </a:p>
        <a:p>
          <a:pPr algn="ctr"/>
          <a:r>
            <a:rPr lang="en-US" sz="1800" dirty="0" smtClean="0">
              <a:latin typeface="Segoe UI Light" panose="020B0502040204020203" pitchFamily="34" charset="0"/>
            </a:rPr>
            <a:t>Chapter 2</a:t>
          </a:r>
        </a:p>
      </dgm:t>
    </dgm:pt>
    <dgm:pt modelId="{D762BF7A-FD8C-4734-B52C-1E4E02853CCF}" type="parTrans" cxnId="{E6615D44-419D-4E8A-9F30-43538FD0A9A4}">
      <dgm:prSet/>
      <dgm:spPr/>
      <dgm:t>
        <a:bodyPr/>
        <a:lstStyle/>
        <a:p>
          <a:endParaRPr lang="en-US"/>
        </a:p>
      </dgm:t>
    </dgm:pt>
    <dgm:pt modelId="{53C1AD58-C785-42B2-817E-B1EE5A62ACCF}" type="sibTrans" cxnId="{E6615D44-419D-4E8A-9F30-43538FD0A9A4}">
      <dgm:prSet/>
      <dgm:spPr/>
      <dgm:t>
        <a:bodyPr/>
        <a:lstStyle/>
        <a:p>
          <a:endParaRPr lang="en-US"/>
        </a:p>
      </dgm:t>
    </dgm:pt>
    <dgm:pt modelId="{9C86C4FC-4AC7-4D1D-8FFD-834FD5024377}">
      <dgm:prSet phldrT="[Text]" custT="1">
        <dgm:style>
          <a:lnRef idx="2">
            <a:schemeClr val="accent4">
              <a:shade val="50%"/>
            </a:schemeClr>
          </a:lnRef>
          <a:fillRef idx="1">
            <a:schemeClr val="accent4"/>
          </a:fillRef>
          <a:effectRef idx="0">
            <a:schemeClr val="accent4"/>
          </a:effectRef>
          <a:fontRef idx="minor">
            <a:schemeClr val="lt1"/>
          </a:fontRef>
        </dgm:style>
      </dgm:prSet>
      <dgm:spPr/>
      <dgm:t>
        <a:bodyPr/>
        <a:lstStyle/>
        <a:p>
          <a:r>
            <a:rPr lang="en-US" sz="1800" dirty="0" smtClean="0">
              <a:latin typeface="Segoe UI Light" panose="020B0502040204020203" pitchFamily="34" charset="0"/>
            </a:rPr>
            <a:t>Loading #3</a:t>
          </a:r>
          <a:endParaRPr lang="en-US" sz="1800" dirty="0">
            <a:latin typeface="Segoe UI Light" panose="020B0502040204020203" pitchFamily="34" charset="0"/>
          </a:endParaRPr>
        </a:p>
      </dgm:t>
    </dgm:pt>
    <dgm:pt modelId="{14CDA529-F77C-43CF-9195-993094421706}" type="parTrans" cxnId="{27D1891F-F825-42B2-B733-FD2BA2812ACE}">
      <dgm:prSet/>
      <dgm:spPr/>
      <dgm:t>
        <a:bodyPr/>
        <a:lstStyle/>
        <a:p>
          <a:endParaRPr lang="en-US"/>
        </a:p>
      </dgm:t>
    </dgm:pt>
    <dgm:pt modelId="{42952BD7-802F-4EE9-B79C-98FBC09BA319}" type="sibTrans" cxnId="{27D1891F-F825-42B2-B733-FD2BA2812ACE}">
      <dgm:prSet/>
      <dgm:spPr/>
      <dgm:t>
        <a:bodyPr/>
        <a:lstStyle/>
        <a:p>
          <a:endParaRPr lang="en-US"/>
        </a:p>
      </dgm:t>
    </dgm:pt>
    <dgm:pt modelId="{70A7A0A1-8DAC-453D-B975-E25E4709D99A}">
      <dgm:prSet phldrT="[Text]" custT="1">
        <dgm:style>
          <a:lnRef idx="1">
            <a:schemeClr val="accent5"/>
          </a:lnRef>
          <a:fillRef idx="2">
            <a:schemeClr val="accent5"/>
          </a:fillRef>
          <a:effectRef idx="1">
            <a:schemeClr val="accent5"/>
          </a:effectRef>
          <a:fontRef idx="minor">
            <a:schemeClr val="dk1"/>
          </a:fontRef>
        </dgm:style>
      </dgm:prSet>
      <dgm:spPr/>
      <dgm:t>
        <a:bodyPr/>
        <a:lstStyle/>
        <a:p>
          <a:pPr algn="ctr"/>
          <a:endParaRPr lang="en-US" sz="1800" dirty="0" smtClean="0">
            <a:latin typeface="Segoe UI Light" panose="020B0502040204020203" pitchFamily="34" charset="0"/>
          </a:endParaRPr>
        </a:p>
        <a:p>
          <a:pPr algn="ctr"/>
          <a:r>
            <a:rPr lang="en-US" sz="1800" dirty="0" smtClean="0">
              <a:latin typeface="Segoe UI Light" panose="020B0502040204020203" pitchFamily="34" charset="0"/>
            </a:rPr>
            <a:t>Chapter 1</a:t>
          </a:r>
          <a:endParaRPr lang="en-US" sz="1800" dirty="0">
            <a:latin typeface="Segoe UI Light" panose="020B0502040204020203" pitchFamily="34" charset="0"/>
          </a:endParaRPr>
        </a:p>
      </dgm:t>
    </dgm:pt>
    <dgm:pt modelId="{F2A5DF37-3C48-483E-8EDA-AC8ED0ED4160}" type="sibTrans" cxnId="{0227BE62-7B76-4A27-93CC-80DD21985134}">
      <dgm:prSet/>
      <dgm:spPr/>
      <dgm:t>
        <a:bodyPr/>
        <a:lstStyle/>
        <a:p>
          <a:endParaRPr lang="en-US"/>
        </a:p>
      </dgm:t>
    </dgm:pt>
    <dgm:pt modelId="{1286136E-B1BC-4E8D-A8E9-FEE103C01170}" type="parTrans" cxnId="{0227BE62-7B76-4A27-93CC-80DD21985134}">
      <dgm:prSet/>
      <dgm:spPr/>
      <dgm:t>
        <a:bodyPr/>
        <a:lstStyle/>
        <a:p>
          <a:endParaRPr lang="en-US"/>
        </a:p>
      </dgm:t>
    </dgm:pt>
    <dgm:pt modelId="{5BDCFB57-BE9B-4277-891E-3B2A911C205F}">
      <dgm:prSet phldrT="[Text]" custT="1">
        <dgm:style>
          <a:lnRef idx="2">
            <a:schemeClr val="accent4">
              <a:shade val="50%"/>
            </a:schemeClr>
          </a:lnRef>
          <a:fillRef idx="1">
            <a:schemeClr val="accent4"/>
          </a:fillRef>
          <a:effectRef idx="0">
            <a:schemeClr val="accent4"/>
          </a:effectRef>
          <a:fontRef idx="minor">
            <a:schemeClr val="lt1"/>
          </a:fontRef>
        </dgm:style>
      </dgm:prSet>
      <dgm:spPr/>
      <dgm:t>
        <a:bodyPr/>
        <a:lstStyle/>
        <a:p>
          <a:r>
            <a:rPr lang="en-US" sz="1800" dirty="0" smtClean="0">
              <a:latin typeface="Segoe UI Light" panose="020B0502040204020203" pitchFamily="34" charset="0"/>
            </a:rPr>
            <a:t>Loading #1</a:t>
          </a:r>
          <a:endParaRPr lang="en-US" sz="1800" dirty="0">
            <a:latin typeface="Segoe UI Light" panose="020B0502040204020203" pitchFamily="34" charset="0"/>
          </a:endParaRPr>
        </a:p>
      </dgm:t>
    </dgm:pt>
    <dgm:pt modelId="{F0AB66EF-5DE9-423B-AB0E-CE0E628F1D53}" type="sibTrans" cxnId="{76056E19-36F5-4F92-AC56-F954A4F8BB13}">
      <dgm:prSet/>
      <dgm:spPr/>
      <dgm:t>
        <a:bodyPr/>
        <a:lstStyle/>
        <a:p>
          <a:endParaRPr lang="en-US"/>
        </a:p>
      </dgm:t>
    </dgm:pt>
    <dgm:pt modelId="{45943B24-EEA9-4AD8-B036-EAA7E4DD18C2}" type="parTrans" cxnId="{76056E19-36F5-4F92-AC56-F954A4F8BB13}">
      <dgm:prSet/>
      <dgm:spPr/>
      <dgm:t>
        <a:bodyPr/>
        <a:lstStyle/>
        <a:p>
          <a:endParaRPr lang="en-US"/>
        </a:p>
      </dgm:t>
    </dgm:pt>
    <dgm:pt modelId="{D7BAB626-20D4-4992-9126-96F207DC515E}">
      <dgm:prSet phldrT="[Text]" custT="1">
        <dgm:style>
          <a:lnRef idx="1">
            <a:schemeClr val="accent5"/>
          </a:lnRef>
          <a:fillRef idx="2">
            <a:schemeClr val="accent5"/>
          </a:fillRef>
          <a:effectRef idx="1">
            <a:schemeClr val="accent5"/>
          </a:effectRef>
          <a:fontRef idx="minor">
            <a:schemeClr val="dk1"/>
          </a:fontRef>
        </dgm:style>
      </dgm:prSet>
      <dgm:spPr/>
      <dgm:t>
        <a:bodyPr/>
        <a:lstStyle/>
        <a:p>
          <a:pPr algn="ctr"/>
          <a:endParaRPr lang="en-US" sz="1800" dirty="0" smtClean="0">
            <a:solidFill>
              <a:schemeClr val="tx1"/>
            </a:solidFill>
            <a:latin typeface="Segoe UI Light" panose="020B0502040204020203" pitchFamily="34" charset="0"/>
          </a:endParaRPr>
        </a:p>
        <a:p>
          <a:pPr algn="ctr"/>
          <a:r>
            <a:rPr lang="en-US" sz="1800" dirty="0" smtClean="0">
              <a:solidFill>
                <a:schemeClr val="tx1"/>
              </a:solidFill>
              <a:latin typeface="Segoe UI Light" panose="020B0502040204020203" pitchFamily="34" charset="0"/>
            </a:rPr>
            <a:t>Chapter 3</a:t>
          </a:r>
          <a:endParaRPr lang="en-US" sz="1800" dirty="0">
            <a:solidFill>
              <a:schemeClr val="tx1"/>
            </a:solidFill>
            <a:latin typeface="Segoe UI Light" panose="020B0502040204020203" pitchFamily="34" charset="0"/>
          </a:endParaRPr>
        </a:p>
      </dgm:t>
    </dgm:pt>
    <dgm:pt modelId="{5F29922A-4F79-404C-8D8F-C20FCDB80C14}" type="sibTrans" cxnId="{0CF4119F-F922-49CB-9728-F381B4ECB728}">
      <dgm:prSet/>
      <dgm:spPr/>
      <dgm:t>
        <a:bodyPr/>
        <a:lstStyle/>
        <a:p>
          <a:endParaRPr lang="en-US"/>
        </a:p>
      </dgm:t>
    </dgm:pt>
    <dgm:pt modelId="{F5D23BED-6758-41D5-B62B-6E5C041E326B}" type="parTrans" cxnId="{0CF4119F-F922-49CB-9728-F381B4ECB728}">
      <dgm:prSet/>
      <dgm:spPr/>
      <dgm:t>
        <a:bodyPr/>
        <a:lstStyle/>
        <a:p>
          <a:endParaRPr lang="en-US"/>
        </a:p>
      </dgm:t>
    </dgm:pt>
    <dgm:pt modelId="{68683FAE-D32F-401B-885F-75A09624444A}" type="pres">
      <dgm:prSet presAssocID="{D8BF6B33-1A23-4593-ACE0-7E9FEB77F74D}" presName="Name0" presStyleCnt="0">
        <dgm:presLayoutVars>
          <dgm:chMax val="5"/>
          <dgm:chPref val="5"/>
          <dgm:dir/>
          <dgm:animLvl val="lvl"/>
        </dgm:presLayoutVars>
      </dgm:prSet>
      <dgm:spPr/>
      <dgm:t>
        <a:bodyPr/>
        <a:lstStyle/>
        <a:p>
          <a:endParaRPr lang="en-US"/>
        </a:p>
      </dgm:t>
    </dgm:pt>
    <dgm:pt modelId="{E5D377D0-49FD-4AAF-B8B7-B0B8E0CE2DA5}" type="pres">
      <dgm:prSet presAssocID="{5BDCFB57-BE9B-4277-891E-3B2A911C205F}" presName="parentText1" presStyleLbl="node1" presStyleIdx="0" presStyleCnt="3" custScaleX="24.415%" custLinFactNeighborX="-58.647%" custLinFactNeighborY="13.358%">
        <dgm:presLayoutVars>
          <dgm:chMax/>
          <dgm:chPref val="3"/>
          <dgm:bulletEnabled val="1"/>
        </dgm:presLayoutVars>
      </dgm:prSet>
      <dgm:spPr/>
      <dgm:t>
        <a:bodyPr/>
        <a:lstStyle/>
        <a:p>
          <a:endParaRPr lang="en-US"/>
        </a:p>
      </dgm:t>
    </dgm:pt>
    <dgm:pt modelId="{CBE093CA-2B57-4E07-8B01-64A280E7C969}" type="pres">
      <dgm:prSet presAssocID="{5BDCFB57-BE9B-4277-891E-3B2A911C205F}" presName="childText1" presStyleLbl="solidAlignAcc1" presStyleIdx="0" presStyleCnt="3" custScaleX="135.404%" custScaleY="50.5%" custLinFactNeighborX="-50.338%" custLinFactNeighborY="-8.59%">
        <dgm:presLayoutVars>
          <dgm:chMax val="0"/>
          <dgm:chPref val="0"/>
          <dgm:bulletEnabled val="1"/>
        </dgm:presLayoutVars>
      </dgm:prSet>
      <dgm:spPr/>
      <dgm:t>
        <a:bodyPr/>
        <a:lstStyle/>
        <a:p>
          <a:endParaRPr lang="en-US"/>
        </a:p>
      </dgm:t>
    </dgm:pt>
    <dgm:pt modelId="{4E3FB8FF-B2DF-4D86-8516-39BC11528D2A}" type="pres">
      <dgm:prSet presAssocID="{4597BF4C-137F-4B40-944B-959EB5C24A3B}" presName="parentText2" presStyleLbl="node1" presStyleIdx="1" presStyleCnt="3" custScaleX="34.933%" custLinFactNeighborX="-71.22%" custLinFactNeighborY="-22.628%">
        <dgm:presLayoutVars>
          <dgm:chMax/>
          <dgm:chPref val="3"/>
          <dgm:bulletEnabled val="1"/>
        </dgm:presLayoutVars>
      </dgm:prSet>
      <dgm:spPr/>
      <dgm:t>
        <a:bodyPr/>
        <a:lstStyle/>
        <a:p>
          <a:endParaRPr lang="en-US"/>
        </a:p>
      </dgm:t>
    </dgm:pt>
    <dgm:pt modelId="{9BC5ED69-EF2F-41AB-9856-B8E118D4F0B8}" type="pres">
      <dgm:prSet presAssocID="{4597BF4C-137F-4B40-944B-959EB5C24A3B}" presName="childText2" presStyleLbl="solidAlignAcc1" presStyleIdx="1" presStyleCnt="3" custScaleX="137.769%" custScaleY="50.505%" custLinFactNeighborX="-12.299%" custLinFactNeighborY="-25.464%">
        <dgm:presLayoutVars>
          <dgm:chMax val="0"/>
          <dgm:chPref val="0"/>
          <dgm:bulletEnabled val="1"/>
        </dgm:presLayoutVars>
      </dgm:prSet>
      <dgm:spPr/>
      <dgm:t>
        <a:bodyPr/>
        <a:lstStyle/>
        <a:p>
          <a:endParaRPr lang="en-US"/>
        </a:p>
      </dgm:t>
    </dgm:pt>
    <dgm:pt modelId="{D1E6E860-BAD7-46F7-B6B2-8832FE840EB8}" type="pres">
      <dgm:prSet presAssocID="{9C86C4FC-4AC7-4D1D-8FFD-834FD5024377}" presName="parentText3" presStyleLbl="node1" presStyleIdx="2" presStyleCnt="3" custScaleX="55.944%" custLinFactX="-7.872%" custLinFactNeighborX="-100%" custLinFactNeighborY="-57.65%">
        <dgm:presLayoutVars>
          <dgm:chMax/>
          <dgm:chPref val="3"/>
          <dgm:bulletEnabled val="1"/>
        </dgm:presLayoutVars>
      </dgm:prSet>
      <dgm:spPr/>
      <dgm:t>
        <a:bodyPr/>
        <a:lstStyle/>
        <a:p>
          <a:endParaRPr lang="en-US"/>
        </a:p>
      </dgm:t>
    </dgm:pt>
    <dgm:pt modelId="{CEC9B176-DD77-430C-BB72-13FDDE3AFF7A}" type="pres">
      <dgm:prSet presAssocID="{9C86C4FC-4AC7-4D1D-8FFD-834FD5024377}" presName="childText3" presStyleLbl="solidAlignAcc1" presStyleIdx="2" presStyleCnt="3" custScaleX="146.015%" custScaleY="51.614%" custLinFactNeighborX="31.074%" custLinFactNeighborY="-42.878%">
        <dgm:presLayoutVars>
          <dgm:chMax val="0"/>
          <dgm:chPref val="0"/>
          <dgm:bulletEnabled val="1"/>
        </dgm:presLayoutVars>
      </dgm:prSet>
      <dgm:spPr/>
      <dgm:t>
        <a:bodyPr/>
        <a:lstStyle/>
        <a:p>
          <a:endParaRPr lang="en-US"/>
        </a:p>
      </dgm:t>
    </dgm:pt>
  </dgm:ptLst>
  <dgm:cxnLst>
    <dgm:cxn modelId="{E6615D44-419D-4E8A-9F30-43538FD0A9A4}" srcId="{4597BF4C-137F-4B40-944B-959EB5C24A3B}" destId="{42E6DEE0-A3C6-4A16-9E4D-C186EFBC6168}" srcOrd="0" destOrd="0" parTransId="{D762BF7A-FD8C-4734-B52C-1E4E02853CCF}" sibTransId="{53C1AD58-C785-42B2-817E-B1EE5A62ACCF}"/>
    <dgm:cxn modelId="{CBC6D705-B940-458F-9F6D-34FEC872A09D}" type="presOf" srcId="{9C86C4FC-4AC7-4D1D-8FFD-834FD5024377}" destId="{D1E6E860-BAD7-46F7-B6B2-8832FE840EB8}" srcOrd="0" destOrd="0" presId="urn:microsoft.com/office/officeart/2009/3/layout/IncreasingArrowsProcess"/>
    <dgm:cxn modelId="{DC548AA0-DFF4-4D25-B8F1-E024A1C94791}" type="presOf" srcId="{70A7A0A1-8DAC-453D-B975-E25E4709D99A}" destId="{CBE093CA-2B57-4E07-8B01-64A280E7C969}" srcOrd="0" destOrd="0" presId="urn:microsoft.com/office/officeart/2009/3/layout/IncreasingArrowsProcess"/>
    <dgm:cxn modelId="{28C7547C-01F6-4E92-9AAE-0BEA7DA20FA2}" type="presOf" srcId="{D8BF6B33-1A23-4593-ACE0-7E9FEB77F74D}" destId="{68683FAE-D32F-401B-885F-75A09624444A}" srcOrd="0" destOrd="0" presId="urn:microsoft.com/office/officeart/2009/3/layout/IncreasingArrowsProcess"/>
    <dgm:cxn modelId="{176BE971-3749-44A7-AF28-823297AB6B34}" srcId="{D8BF6B33-1A23-4593-ACE0-7E9FEB77F74D}" destId="{4597BF4C-137F-4B40-944B-959EB5C24A3B}" srcOrd="1" destOrd="0" parTransId="{74389BB6-E10F-4032-BB53-55FADB2FD9FE}" sibTransId="{8EA7DAA1-083D-4871-B4AD-67493BC1BF8C}"/>
    <dgm:cxn modelId="{94690238-E918-46F0-BC97-B923407B6A21}" type="presOf" srcId="{42E6DEE0-A3C6-4A16-9E4D-C186EFBC6168}" destId="{9BC5ED69-EF2F-41AB-9856-B8E118D4F0B8}" srcOrd="0" destOrd="0" presId="urn:microsoft.com/office/officeart/2009/3/layout/IncreasingArrowsProcess"/>
    <dgm:cxn modelId="{0227BE62-7B76-4A27-93CC-80DD21985134}" srcId="{5BDCFB57-BE9B-4277-891E-3B2A911C205F}" destId="{70A7A0A1-8DAC-453D-B975-E25E4709D99A}" srcOrd="0" destOrd="0" parTransId="{1286136E-B1BC-4E8D-A8E9-FEE103C01170}" sibTransId="{F2A5DF37-3C48-483E-8EDA-AC8ED0ED4160}"/>
    <dgm:cxn modelId="{0CF4119F-F922-49CB-9728-F381B4ECB728}" srcId="{9C86C4FC-4AC7-4D1D-8FFD-834FD5024377}" destId="{D7BAB626-20D4-4992-9126-96F207DC515E}" srcOrd="0" destOrd="0" parTransId="{F5D23BED-6758-41D5-B62B-6E5C041E326B}" sibTransId="{5F29922A-4F79-404C-8D8F-C20FCDB80C14}"/>
    <dgm:cxn modelId="{F80962A8-EB7F-485A-9FC7-662634274E4F}" type="presOf" srcId="{D7BAB626-20D4-4992-9126-96F207DC515E}" destId="{CEC9B176-DD77-430C-BB72-13FDDE3AFF7A}" srcOrd="0" destOrd="0" presId="urn:microsoft.com/office/officeart/2009/3/layout/IncreasingArrowsProcess"/>
    <dgm:cxn modelId="{0DA74435-DDD5-4C65-A11B-3365AA38C88B}" type="presOf" srcId="{4597BF4C-137F-4B40-944B-959EB5C24A3B}" destId="{4E3FB8FF-B2DF-4D86-8516-39BC11528D2A}" srcOrd="0" destOrd="0" presId="urn:microsoft.com/office/officeart/2009/3/layout/IncreasingArrowsProcess"/>
    <dgm:cxn modelId="{064DDEDE-BD4F-4EB6-8400-6AD8055E2BDA}" type="presOf" srcId="{5BDCFB57-BE9B-4277-891E-3B2A911C205F}" destId="{E5D377D0-49FD-4AAF-B8B7-B0B8E0CE2DA5}" srcOrd="0" destOrd="0" presId="urn:microsoft.com/office/officeart/2009/3/layout/IncreasingArrowsProcess"/>
    <dgm:cxn modelId="{27D1891F-F825-42B2-B733-FD2BA2812ACE}" srcId="{D8BF6B33-1A23-4593-ACE0-7E9FEB77F74D}" destId="{9C86C4FC-4AC7-4D1D-8FFD-834FD5024377}" srcOrd="2" destOrd="0" parTransId="{14CDA529-F77C-43CF-9195-993094421706}" sibTransId="{42952BD7-802F-4EE9-B79C-98FBC09BA319}"/>
    <dgm:cxn modelId="{76056E19-36F5-4F92-AC56-F954A4F8BB13}" srcId="{D8BF6B33-1A23-4593-ACE0-7E9FEB77F74D}" destId="{5BDCFB57-BE9B-4277-891E-3B2A911C205F}" srcOrd="0" destOrd="0" parTransId="{45943B24-EEA9-4AD8-B036-EAA7E4DD18C2}" sibTransId="{F0AB66EF-5DE9-423B-AB0E-CE0E628F1D53}"/>
    <dgm:cxn modelId="{BD726D02-A855-4868-932F-ED7E0D2DBEDE}" type="presParOf" srcId="{68683FAE-D32F-401B-885F-75A09624444A}" destId="{E5D377D0-49FD-4AAF-B8B7-B0B8E0CE2DA5}" srcOrd="0" destOrd="0" presId="urn:microsoft.com/office/officeart/2009/3/layout/IncreasingArrowsProcess"/>
    <dgm:cxn modelId="{EAFD29C7-39D3-4A6C-B0CA-181C57A4CBEE}" type="presParOf" srcId="{68683FAE-D32F-401B-885F-75A09624444A}" destId="{CBE093CA-2B57-4E07-8B01-64A280E7C969}" srcOrd="1" destOrd="0" presId="urn:microsoft.com/office/officeart/2009/3/layout/IncreasingArrowsProcess"/>
    <dgm:cxn modelId="{406B4D08-24F7-4AA2-9E2D-DD882902A58A}" type="presParOf" srcId="{68683FAE-D32F-401B-885F-75A09624444A}" destId="{4E3FB8FF-B2DF-4D86-8516-39BC11528D2A}" srcOrd="2" destOrd="0" presId="urn:microsoft.com/office/officeart/2009/3/layout/IncreasingArrowsProcess"/>
    <dgm:cxn modelId="{C95259BF-697E-4216-90FB-63D1FC935AFF}" type="presParOf" srcId="{68683FAE-D32F-401B-885F-75A09624444A}" destId="{9BC5ED69-EF2F-41AB-9856-B8E118D4F0B8}" srcOrd="3" destOrd="0" presId="urn:microsoft.com/office/officeart/2009/3/layout/IncreasingArrowsProcess"/>
    <dgm:cxn modelId="{6F61E099-3BDD-4D9F-91B0-168286F9B7B7}" type="presParOf" srcId="{68683FAE-D32F-401B-885F-75A09624444A}" destId="{D1E6E860-BAD7-46F7-B6B2-8832FE840EB8}" srcOrd="4" destOrd="0" presId="urn:microsoft.com/office/officeart/2009/3/layout/IncreasingArrowsProcess"/>
    <dgm:cxn modelId="{1578C578-6193-484B-9305-BBCF5F12F899}" type="presParOf" srcId="{68683FAE-D32F-401B-885F-75A09624444A}" destId="{CEC9B176-DD77-430C-BB72-13FDDE3AFF7A}"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purl.oclc.org/ooxml/drawingml/diagram" xmlns:dsp="http://schemas.microsoft.com/office/drawing/2008/diagram" xmlns:a="http://purl.oclc.org/ooxml/drawingml/main">
  <dsp:spTree>
    <dsp:nvGrpSpPr>
      <dsp:cNvPr id="0" name=""/>
      <dsp:cNvGrpSpPr/>
    </dsp:nvGrpSpPr>
    <dsp:grpSpPr/>
    <dsp:sp modelId="{F74FA9D0-64D5-4AEA-85F4-25E46BA9AE79}">
      <dsp:nvSpPr>
        <dsp:cNvPr id="0" name=""/>
        <dsp:cNvSpPr/>
      </dsp:nvSpPr>
      <dsp:spPr>
        <a:xfrm>
          <a:off x="1412" y="868882"/>
          <a:ext cx="2312958" cy="925183"/>
        </a:xfrm>
        <a:prstGeom prst="homePlate">
          <a:avLst/>
        </a:prstGeom>
        <a:gradFill rotWithShape="1">
          <a:gsLst>
            <a:gs pos="0%">
              <a:schemeClr val="accent5">
                <a:lumMod val="110%"/>
                <a:satMod val="105%"/>
                <a:tint val="67%"/>
              </a:schemeClr>
            </a:gs>
            <a:gs pos="50%">
              <a:schemeClr val="accent5">
                <a:lumMod val="105%"/>
                <a:satMod val="103%"/>
                <a:tint val="73%"/>
              </a:schemeClr>
            </a:gs>
            <a:gs pos="100%">
              <a:schemeClr val="accent5">
                <a:lumMod val="105%"/>
                <a:satMod val="109%"/>
                <a:tint val="81%"/>
              </a:schemeClr>
            </a:gs>
          </a:gsLst>
          <a:lin ang="5400000" scaled="0"/>
        </a:gradFill>
        <a:ln w="6350" cap="flat" cmpd="sng" algn="ctr">
          <a:solidFill>
            <a:schemeClr val="accent5"/>
          </a:solidFill>
          <a:prstDash val="solid"/>
          <a:miter lim="8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96012" tIns="48006" rIns="24003" bIns="48006" numCol="1" spcCol="1270" anchor="ctr" anchorCtr="0">
          <a:noAutofit/>
        </a:bodyPr>
        <a:lstStyle/>
        <a:p>
          <a:pPr lvl="0" algn="ctr" defTabSz="800100">
            <a:lnSpc>
              <a:spcPct val="90%"/>
            </a:lnSpc>
            <a:spcBef>
              <a:spcPct val="0%"/>
            </a:spcBef>
            <a:spcAft>
              <a:spcPct val="35%"/>
            </a:spcAft>
          </a:pPr>
          <a:r>
            <a:rPr lang="en-US" sz="1800" kern="1200" dirty="0" smtClean="0"/>
            <a:t>Open</a:t>
          </a:r>
          <a:r>
            <a:rPr lang="en-US" sz="1400" kern="1200" dirty="0" smtClean="0"/>
            <a:t> </a:t>
          </a:r>
          <a:r>
            <a:rPr lang="en-US" sz="1800" kern="1200" dirty="0" smtClean="0"/>
            <a:t>chapter</a:t>
          </a:r>
          <a:endParaRPr lang="en-US" sz="1400" kern="1200" dirty="0"/>
        </a:p>
      </dsp:txBody>
      <dsp:txXfrm>
        <a:off x="1412" y="868882"/>
        <a:ext cx="2081662" cy="925183"/>
      </dsp:txXfrm>
    </dsp:sp>
    <dsp:sp modelId="{6B649586-C207-44C3-A32E-C5F8CB7845A7}">
      <dsp:nvSpPr>
        <dsp:cNvPr id="0" name=""/>
        <dsp:cNvSpPr/>
      </dsp:nvSpPr>
      <dsp:spPr>
        <a:xfrm>
          <a:off x="1851778" y="868882"/>
          <a:ext cx="2312958" cy="925183"/>
        </a:xfrm>
        <a:prstGeom prst="chevron">
          <a:avLst/>
        </a:prstGeom>
        <a:solidFill>
          <a:schemeClr val="accent4"/>
        </a:solidFill>
        <a:ln w="12700" cap="flat" cmpd="sng" algn="ctr">
          <a:solidFill>
            <a:schemeClr val="accent4">
              <a:shade val="50%"/>
            </a:schemeClr>
          </a:solidFill>
          <a:prstDash val="solid"/>
          <a:miter lim="800%"/>
        </a:ln>
        <a:effectLst/>
      </dsp:spPr>
      <dsp:style>
        <a:lnRef idx="2">
          <a:schemeClr val="accent4">
            <a:shade val="50%"/>
          </a:schemeClr>
        </a:lnRef>
        <a:fillRef idx="1">
          <a:schemeClr val="accent4"/>
        </a:fillRef>
        <a:effectRef idx="0">
          <a:schemeClr val="accent4"/>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
            </a:lnSpc>
            <a:spcBef>
              <a:spcPct val="0%"/>
            </a:spcBef>
            <a:spcAft>
              <a:spcPct val="35%"/>
            </a:spcAft>
          </a:pPr>
          <a:r>
            <a:rPr lang="en-US" sz="1800" kern="1200" dirty="0" smtClean="0"/>
            <a:t>Loading</a:t>
          </a:r>
          <a:endParaRPr lang="en-US" sz="1600" kern="1200" dirty="0"/>
        </a:p>
      </dsp:txBody>
      <dsp:txXfrm>
        <a:off x="2314370" y="868882"/>
        <a:ext cx="1387775" cy="925183"/>
      </dsp:txXfrm>
    </dsp:sp>
    <dsp:sp modelId="{D7334CE7-E211-4E87-8FA3-59FD028237FF}">
      <dsp:nvSpPr>
        <dsp:cNvPr id="0" name=""/>
        <dsp:cNvSpPr/>
      </dsp:nvSpPr>
      <dsp:spPr>
        <a:xfrm>
          <a:off x="3702145" y="868882"/>
          <a:ext cx="2312958" cy="925183"/>
        </a:xfrm>
        <a:prstGeom prst="chevron">
          <a:avLst/>
        </a:prstGeom>
        <a:solidFill>
          <a:schemeClr val="dk1"/>
        </a:solidFill>
        <a:ln w="19050" cap="flat" cmpd="sng" algn="ctr">
          <a:solidFill>
            <a:schemeClr val="lt1"/>
          </a:solidFill>
          <a:prstDash val="solid"/>
          <a:miter lim="800%"/>
        </a:ln>
        <a:effectLst/>
      </dsp:spPr>
      <dsp:style>
        <a:lnRef idx="3">
          <a:schemeClr val="lt1"/>
        </a:lnRef>
        <a:fillRef idx="1">
          <a:schemeClr val="dk1"/>
        </a:fillRef>
        <a:effectRef idx="1">
          <a:schemeClr val="dk1"/>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
            </a:lnSpc>
            <a:spcBef>
              <a:spcPct val="0%"/>
            </a:spcBef>
            <a:spcAft>
              <a:spcPct val="35%"/>
            </a:spcAft>
          </a:pPr>
          <a:r>
            <a:rPr lang="en-US" sz="1800" kern="1200" dirty="0" smtClean="0"/>
            <a:t>Read</a:t>
          </a:r>
          <a:r>
            <a:rPr lang="en-US" sz="1600" kern="1200" dirty="0" smtClean="0"/>
            <a:t> </a:t>
          </a:r>
          <a:r>
            <a:rPr lang="en-US" sz="1800" kern="1200" dirty="0" smtClean="0"/>
            <a:t>chapter</a:t>
          </a:r>
          <a:endParaRPr lang="en-US" sz="1600" kern="1200" dirty="0"/>
        </a:p>
      </dsp:txBody>
      <dsp:txXfrm>
        <a:off x="4164737" y="868882"/>
        <a:ext cx="1387775" cy="925183"/>
      </dsp:txXfrm>
    </dsp:sp>
    <dsp:sp modelId="{21C55DFF-5AFF-4695-B734-F5B402C093C0}">
      <dsp:nvSpPr>
        <dsp:cNvPr id="0" name=""/>
        <dsp:cNvSpPr/>
      </dsp:nvSpPr>
      <dsp:spPr>
        <a:xfrm>
          <a:off x="5552512" y="868882"/>
          <a:ext cx="2312958" cy="925183"/>
        </a:xfrm>
        <a:prstGeom prst="chevron">
          <a:avLst/>
        </a:prstGeom>
        <a:gradFill rotWithShape="1">
          <a:gsLst>
            <a:gs pos="0%">
              <a:schemeClr val="accent5">
                <a:lumMod val="110%"/>
                <a:satMod val="105%"/>
                <a:tint val="67%"/>
              </a:schemeClr>
            </a:gs>
            <a:gs pos="50%">
              <a:schemeClr val="accent5">
                <a:lumMod val="105%"/>
                <a:satMod val="103%"/>
                <a:tint val="73%"/>
              </a:schemeClr>
            </a:gs>
            <a:gs pos="100%">
              <a:schemeClr val="accent5">
                <a:lumMod val="105%"/>
                <a:satMod val="109%"/>
                <a:tint val="81%"/>
              </a:schemeClr>
            </a:gs>
          </a:gsLst>
          <a:lin ang="5400000" scaled="0"/>
        </a:gradFill>
        <a:ln w="6350" cap="flat" cmpd="sng" algn="ctr">
          <a:solidFill>
            <a:schemeClr val="accent5"/>
          </a:solidFill>
          <a:prstDash val="solid"/>
          <a:miter lim="8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
            </a:lnSpc>
            <a:spcBef>
              <a:spcPct val="0%"/>
            </a:spcBef>
            <a:spcAft>
              <a:spcPct val="35%"/>
            </a:spcAft>
          </a:pPr>
          <a:r>
            <a:rPr lang="en-US" sz="1600" kern="1200" dirty="0" smtClean="0"/>
            <a:t>Next </a:t>
          </a:r>
          <a:r>
            <a:rPr lang="en-US" sz="1800" kern="1200" dirty="0" smtClean="0"/>
            <a:t>chapter</a:t>
          </a:r>
          <a:endParaRPr lang="en-US" sz="1600" kern="1200" dirty="0"/>
        </a:p>
      </dsp:txBody>
      <dsp:txXfrm>
        <a:off x="6015104" y="868882"/>
        <a:ext cx="1387775" cy="925183"/>
      </dsp:txXfrm>
    </dsp:sp>
    <dsp:sp modelId="{67C7FB0F-765F-4759-AA73-88FC451974FD}">
      <dsp:nvSpPr>
        <dsp:cNvPr id="0" name=""/>
        <dsp:cNvSpPr/>
      </dsp:nvSpPr>
      <dsp:spPr>
        <a:xfrm>
          <a:off x="7402878" y="868882"/>
          <a:ext cx="2312958" cy="925183"/>
        </a:xfrm>
        <a:prstGeom prst="chevron">
          <a:avLst/>
        </a:prstGeom>
        <a:solidFill>
          <a:schemeClr val="accent4"/>
        </a:solidFill>
        <a:ln w="12700" cap="flat" cmpd="sng" algn="ctr">
          <a:solidFill>
            <a:schemeClr val="accent4">
              <a:shade val="50%"/>
            </a:schemeClr>
          </a:solidFill>
          <a:prstDash val="solid"/>
          <a:miter lim="800%"/>
        </a:ln>
        <a:effectLst/>
      </dsp:spPr>
      <dsp:style>
        <a:lnRef idx="2">
          <a:schemeClr val="accent4">
            <a:shade val="50%"/>
          </a:schemeClr>
        </a:lnRef>
        <a:fillRef idx="1">
          <a:schemeClr val="accent4"/>
        </a:fillRef>
        <a:effectRef idx="0">
          <a:schemeClr val="accent4"/>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
            </a:lnSpc>
            <a:spcBef>
              <a:spcPct val="0%"/>
            </a:spcBef>
            <a:spcAft>
              <a:spcPct val="35%"/>
            </a:spcAft>
          </a:pPr>
          <a:r>
            <a:rPr lang="en-US" sz="1800" kern="1200" dirty="0" smtClean="0"/>
            <a:t>Loading</a:t>
          </a:r>
          <a:endParaRPr lang="en-US" sz="1800" kern="1200" dirty="0"/>
        </a:p>
      </dsp:txBody>
      <dsp:txXfrm>
        <a:off x="7865470" y="868882"/>
        <a:ext cx="1387775" cy="925183"/>
      </dsp:txXfrm>
    </dsp:sp>
    <dsp:sp modelId="{AEBC56E3-35B4-4052-99E3-160E30C82020}">
      <dsp:nvSpPr>
        <dsp:cNvPr id="0" name=""/>
        <dsp:cNvSpPr/>
      </dsp:nvSpPr>
      <dsp:spPr>
        <a:xfrm>
          <a:off x="9253245" y="868882"/>
          <a:ext cx="2312958" cy="925183"/>
        </a:xfrm>
        <a:prstGeom prst="chevron">
          <a:avLst/>
        </a:prstGeom>
        <a:solidFill>
          <a:schemeClr val="dk1"/>
        </a:solidFill>
        <a:ln w="19050" cap="flat" cmpd="sng" algn="ctr">
          <a:solidFill>
            <a:schemeClr val="lt1"/>
          </a:solidFill>
          <a:prstDash val="solid"/>
          <a:miter lim="800%"/>
        </a:ln>
        <a:effectLst/>
      </dsp:spPr>
      <dsp:style>
        <a:lnRef idx="3">
          <a:schemeClr val="lt1"/>
        </a:lnRef>
        <a:fillRef idx="1">
          <a:schemeClr val="dk1"/>
        </a:fillRef>
        <a:effectRef idx="1">
          <a:schemeClr val="dk1"/>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
            </a:lnSpc>
            <a:spcBef>
              <a:spcPct val="0%"/>
            </a:spcBef>
            <a:spcAft>
              <a:spcPct val="35%"/>
            </a:spcAft>
          </a:pPr>
          <a:r>
            <a:rPr lang="en-US" sz="1800" kern="1200" dirty="0" smtClean="0"/>
            <a:t>Read</a:t>
          </a:r>
          <a:r>
            <a:rPr lang="en-US" sz="1600" kern="1200" dirty="0" smtClean="0"/>
            <a:t> </a:t>
          </a:r>
          <a:r>
            <a:rPr lang="en-US" sz="1800" kern="1200" dirty="0" smtClean="0"/>
            <a:t>chapter</a:t>
          </a:r>
          <a:endParaRPr lang="en-US" sz="1600" kern="1200" dirty="0"/>
        </a:p>
      </dsp:txBody>
      <dsp:txXfrm>
        <a:off x="9715837" y="868882"/>
        <a:ext cx="1387775" cy="925183"/>
      </dsp:txXfrm>
    </dsp:sp>
  </dsp:spTree>
</dsp:drawing>
</file>

<file path=ppt/diagrams/drawing2.xml><?xml version="1.0" encoding="utf-8"?>
<dsp:drawing xmlns:dgm="http://purl.oclc.org/ooxml/drawingml/diagram" xmlns:dsp="http://schemas.microsoft.com/office/drawing/2008/diagram" xmlns:a="http://purl.oclc.org/ooxml/drawingml/main">
  <dsp:spTree>
    <dsp:nvGrpSpPr>
      <dsp:cNvPr id="0" name=""/>
      <dsp:cNvGrpSpPr/>
    </dsp:nvGrpSpPr>
    <dsp:grpSpPr/>
    <dsp:sp modelId="{E5D377D0-49FD-4AAF-B8B7-B0B8E0CE2DA5}">
      <dsp:nvSpPr>
        <dsp:cNvPr id="0" name=""/>
        <dsp:cNvSpPr/>
      </dsp:nvSpPr>
      <dsp:spPr>
        <a:xfrm>
          <a:off x="203485" y="439796"/>
          <a:ext cx="1987736" cy="1185706"/>
        </a:xfrm>
        <a:prstGeom prst="rightArrow">
          <a:avLst>
            <a:gd name="adj1" fmla="val 50000"/>
            <a:gd name="adj2" fmla="val 50000"/>
          </a:avLst>
        </a:prstGeom>
        <a:solidFill>
          <a:schemeClr val="accent4"/>
        </a:solidFill>
        <a:ln w="12700" cap="flat" cmpd="sng" algn="ctr">
          <a:solidFill>
            <a:schemeClr val="accent4">
              <a:shade val="50%"/>
            </a:schemeClr>
          </a:solidFill>
          <a:prstDash val="solid"/>
          <a:miter lim="800%"/>
        </a:ln>
        <a:effectLst/>
      </dsp:spPr>
      <dsp:style>
        <a:lnRef idx="2">
          <a:schemeClr val="accent4">
            <a:shade val="50%"/>
          </a:schemeClr>
        </a:lnRef>
        <a:fillRef idx="1">
          <a:schemeClr val="accent4"/>
        </a:fillRef>
        <a:effectRef idx="0">
          <a:schemeClr val="accent4"/>
        </a:effectRef>
        <a:fontRef idx="minor">
          <a:schemeClr val="lt1"/>
        </a:fontRef>
      </dsp:style>
      <dsp:txBody>
        <a:bodyPr spcFirstLastPara="0" vert="horz" wrap="square" lIns="68580" tIns="68580" rIns="254000" bIns="188231" numCol="1" spcCol="1270" anchor="ctr" anchorCtr="0">
          <a:noAutofit/>
        </a:bodyPr>
        <a:lstStyle/>
        <a:p>
          <a:pPr lvl="0" algn="l" defTabSz="800100">
            <a:lnSpc>
              <a:spcPct val="90%"/>
            </a:lnSpc>
            <a:spcBef>
              <a:spcPct val="0%"/>
            </a:spcBef>
            <a:spcAft>
              <a:spcPct val="35%"/>
            </a:spcAft>
          </a:pPr>
          <a:r>
            <a:rPr lang="en-US" sz="1800" kern="1200" dirty="0" smtClean="0">
              <a:latin typeface="Segoe UI Light" panose="020B0502040204020203" pitchFamily="34" charset="0"/>
            </a:rPr>
            <a:t>Loading #1</a:t>
          </a:r>
          <a:endParaRPr lang="en-US" sz="1800" kern="1200" dirty="0">
            <a:latin typeface="Segoe UI Light" panose="020B0502040204020203" pitchFamily="34" charset="0"/>
          </a:endParaRPr>
        </a:p>
      </dsp:txBody>
      <dsp:txXfrm>
        <a:off x="203485" y="736223"/>
        <a:ext cx="1691310" cy="592853"/>
      </dsp:txXfrm>
    </dsp:sp>
    <dsp:sp modelId="{CBE093CA-2B57-4E07-8B01-64A280E7C969}">
      <dsp:nvSpPr>
        <dsp:cNvPr id="0" name=""/>
        <dsp:cNvSpPr/>
      </dsp:nvSpPr>
      <dsp:spPr>
        <a:xfrm>
          <a:off x="195195" y="1564872"/>
          <a:ext cx="3395347" cy="1153473"/>
        </a:xfrm>
        <a:prstGeom prst="rect">
          <a:avLst/>
        </a:prstGeom>
        <a:gradFill rotWithShape="1">
          <a:gsLst>
            <a:gs pos="0%">
              <a:schemeClr val="accent5">
                <a:lumMod val="110%"/>
                <a:satMod val="105%"/>
                <a:tint val="67%"/>
              </a:schemeClr>
            </a:gs>
            <a:gs pos="50%">
              <a:schemeClr val="accent5">
                <a:lumMod val="105%"/>
                <a:satMod val="103%"/>
                <a:tint val="73%"/>
              </a:schemeClr>
            </a:gs>
            <a:gs pos="100%">
              <a:schemeClr val="accent5">
                <a:lumMod val="105%"/>
                <a:satMod val="109%"/>
                <a:tint val="81%"/>
              </a:schemeClr>
            </a:gs>
          </a:gsLst>
          <a:lin ang="5400000" scaled="0"/>
        </a:gradFill>
        <a:ln w="6350" cap="flat" cmpd="sng" algn="ctr">
          <a:solidFill>
            <a:schemeClr val="accent5"/>
          </a:solidFill>
          <a:prstDash val="solid"/>
          <a:miter lim="8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8580" tIns="68580" rIns="68580" bIns="68580" numCol="1" spcCol="1270" anchor="t" anchorCtr="0">
          <a:noAutofit/>
        </a:bodyPr>
        <a:lstStyle/>
        <a:p>
          <a:pPr lvl="0" algn="ctr" defTabSz="800100">
            <a:lnSpc>
              <a:spcPct val="90%"/>
            </a:lnSpc>
            <a:spcBef>
              <a:spcPct val="0%"/>
            </a:spcBef>
            <a:spcAft>
              <a:spcPct val="35%"/>
            </a:spcAft>
          </a:pPr>
          <a:endParaRPr lang="en-US" sz="1800" kern="1200" dirty="0" smtClean="0">
            <a:latin typeface="Segoe UI Light" panose="020B0502040204020203" pitchFamily="34" charset="0"/>
          </a:endParaRPr>
        </a:p>
        <a:p>
          <a:pPr lvl="0" algn="ctr" defTabSz="800100">
            <a:lnSpc>
              <a:spcPct val="90%"/>
            </a:lnSpc>
            <a:spcBef>
              <a:spcPct val="0%"/>
            </a:spcBef>
            <a:spcAft>
              <a:spcPct val="35%"/>
            </a:spcAft>
          </a:pPr>
          <a:r>
            <a:rPr lang="en-US" sz="1800" kern="1200" dirty="0" smtClean="0">
              <a:latin typeface="Segoe UI Light" panose="020B0502040204020203" pitchFamily="34" charset="0"/>
            </a:rPr>
            <a:t>Chapter 1</a:t>
          </a:r>
          <a:endParaRPr lang="en-US" sz="1800" kern="1200" dirty="0">
            <a:latin typeface="Segoe UI Light" panose="020B0502040204020203" pitchFamily="34" charset="0"/>
          </a:endParaRPr>
        </a:p>
      </dsp:txBody>
      <dsp:txXfrm>
        <a:off x="195195" y="1564872"/>
        <a:ext cx="3395347" cy="1153473"/>
      </dsp:txXfrm>
    </dsp:sp>
    <dsp:sp modelId="{4E3FB8FF-B2DF-4D86-8516-39BC11528D2A}">
      <dsp:nvSpPr>
        <dsp:cNvPr id="0" name=""/>
        <dsp:cNvSpPr/>
      </dsp:nvSpPr>
      <dsp:spPr>
        <a:xfrm>
          <a:off x="2229359" y="408343"/>
          <a:ext cx="1968085" cy="1185706"/>
        </a:xfrm>
        <a:prstGeom prst="rightArrow">
          <a:avLst>
            <a:gd name="adj1" fmla="val 50000"/>
            <a:gd name="adj2" fmla="val 50000"/>
          </a:avLst>
        </a:prstGeom>
        <a:solidFill>
          <a:schemeClr val="accent4"/>
        </a:solidFill>
        <a:ln w="12700" cap="flat" cmpd="sng" algn="ctr">
          <a:solidFill>
            <a:schemeClr val="accent4">
              <a:shade val="50%"/>
            </a:schemeClr>
          </a:solidFill>
          <a:prstDash val="solid"/>
          <a:miter lim="800%"/>
        </a:ln>
        <a:effectLst/>
      </dsp:spPr>
      <dsp:style>
        <a:lnRef idx="2">
          <a:schemeClr val="accent4">
            <a:shade val="50%"/>
          </a:schemeClr>
        </a:lnRef>
        <a:fillRef idx="1">
          <a:schemeClr val="accent4"/>
        </a:fillRef>
        <a:effectRef idx="0">
          <a:schemeClr val="accent4"/>
        </a:effectRef>
        <a:fontRef idx="minor">
          <a:schemeClr val="lt1"/>
        </a:fontRef>
      </dsp:style>
      <dsp:txBody>
        <a:bodyPr spcFirstLastPara="0" vert="horz" wrap="square" lIns="68580" tIns="68580" rIns="254000" bIns="188231" numCol="1" spcCol="1270" anchor="ctr" anchorCtr="0">
          <a:noAutofit/>
        </a:bodyPr>
        <a:lstStyle/>
        <a:p>
          <a:pPr lvl="0" algn="l" defTabSz="800100">
            <a:lnSpc>
              <a:spcPct val="90%"/>
            </a:lnSpc>
            <a:spcBef>
              <a:spcPct val="0%"/>
            </a:spcBef>
            <a:spcAft>
              <a:spcPct val="35%"/>
            </a:spcAft>
          </a:pPr>
          <a:r>
            <a:rPr lang="en-US" sz="1800" kern="1200" dirty="0" smtClean="0">
              <a:latin typeface="Segoe UI Light" panose="020B0502040204020203" pitchFamily="34" charset="0"/>
            </a:rPr>
            <a:t>Loading #2</a:t>
          </a:r>
          <a:endParaRPr lang="en-US" sz="1800" kern="1200" dirty="0">
            <a:latin typeface="Segoe UI Light" panose="020B0502040204020203" pitchFamily="34" charset="0"/>
          </a:endParaRPr>
        </a:p>
      </dsp:txBody>
      <dsp:txXfrm>
        <a:off x="2229359" y="704770"/>
        <a:ext cx="1671659" cy="592853"/>
      </dsp:txXfrm>
    </dsp:sp>
    <dsp:sp modelId="{9BC5ED69-EF2F-41AB-9856-B8E118D4F0B8}">
      <dsp:nvSpPr>
        <dsp:cNvPr id="0" name=""/>
        <dsp:cNvSpPr/>
      </dsp:nvSpPr>
      <dsp:spPr>
        <a:xfrm>
          <a:off x="3626965" y="1574630"/>
          <a:ext cx="3454651" cy="1153587"/>
        </a:xfrm>
        <a:prstGeom prst="rect">
          <a:avLst/>
        </a:prstGeom>
        <a:gradFill rotWithShape="1">
          <a:gsLst>
            <a:gs pos="0%">
              <a:schemeClr val="accent5">
                <a:lumMod val="110%"/>
                <a:satMod val="105%"/>
                <a:tint val="67%"/>
              </a:schemeClr>
            </a:gs>
            <a:gs pos="50%">
              <a:schemeClr val="accent5">
                <a:lumMod val="105%"/>
                <a:satMod val="103%"/>
                <a:tint val="73%"/>
              </a:schemeClr>
            </a:gs>
            <a:gs pos="100%">
              <a:schemeClr val="accent5">
                <a:lumMod val="105%"/>
                <a:satMod val="109%"/>
                <a:tint val="81%"/>
              </a:schemeClr>
            </a:gs>
          </a:gsLst>
          <a:lin ang="5400000" scaled="0"/>
        </a:gradFill>
        <a:ln w="6350" cap="flat" cmpd="sng" algn="ctr">
          <a:solidFill>
            <a:schemeClr val="accent5"/>
          </a:solidFill>
          <a:prstDash val="solid"/>
          <a:miter lim="8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8580" tIns="68580" rIns="68580" bIns="68580" numCol="1" spcCol="1270" anchor="t" anchorCtr="0">
          <a:noAutofit/>
        </a:bodyPr>
        <a:lstStyle/>
        <a:p>
          <a:pPr lvl="0" algn="ctr" defTabSz="800100">
            <a:lnSpc>
              <a:spcPct val="90%"/>
            </a:lnSpc>
            <a:spcBef>
              <a:spcPct val="0%"/>
            </a:spcBef>
            <a:spcAft>
              <a:spcPct val="35%"/>
            </a:spcAft>
          </a:pPr>
          <a:endParaRPr lang="en-US" sz="1800" kern="1200" dirty="0" smtClean="0">
            <a:latin typeface="Segoe UI Light" panose="020B0502040204020203" pitchFamily="34" charset="0"/>
          </a:endParaRPr>
        </a:p>
        <a:p>
          <a:pPr lvl="0" algn="ctr" defTabSz="800100">
            <a:lnSpc>
              <a:spcPct val="90%"/>
            </a:lnSpc>
            <a:spcBef>
              <a:spcPct val="0%"/>
            </a:spcBef>
            <a:spcAft>
              <a:spcPct val="35%"/>
            </a:spcAft>
          </a:pPr>
          <a:r>
            <a:rPr lang="en-US" sz="1800" kern="1200" dirty="0" smtClean="0">
              <a:latin typeface="Segoe UI Light" panose="020B0502040204020203" pitchFamily="34" charset="0"/>
            </a:rPr>
            <a:t>Chapter 2</a:t>
          </a:r>
        </a:p>
      </dsp:txBody>
      <dsp:txXfrm>
        <a:off x="3626965" y="1574630"/>
        <a:ext cx="3454651" cy="1153587"/>
      </dsp:txXfrm>
    </dsp:sp>
    <dsp:sp modelId="{D1E6E860-BAD7-46F7-B6B2-8832FE840EB8}">
      <dsp:nvSpPr>
        <dsp:cNvPr id="0" name=""/>
        <dsp:cNvSpPr/>
      </dsp:nvSpPr>
      <dsp:spPr>
        <a:xfrm>
          <a:off x="4232724" y="388321"/>
          <a:ext cx="1748987" cy="1185706"/>
        </a:xfrm>
        <a:prstGeom prst="rightArrow">
          <a:avLst>
            <a:gd name="adj1" fmla="val 50000"/>
            <a:gd name="adj2" fmla="val 50000"/>
          </a:avLst>
        </a:prstGeom>
        <a:solidFill>
          <a:schemeClr val="accent4"/>
        </a:solidFill>
        <a:ln w="12700" cap="flat" cmpd="sng" algn="ctr">
          <a:solidFill>
            <a:schemeClr val="accent4">
              <a:shade val="50%"/>
            </a:schemeClr>
          </a:solidFill>
          <a:prstDash val="solid"/>
          <a:miter lim="800%"/>
        </a:ln>
        <a:effectLst/>
      </dsp:spPr>
      <dsp:style>
        <a:lnRef idx="2">
          <a:schemeClr val="accent4">
            <a:shade val="50%"/>
          </a:schemeClr>
        </a:lnRef>
        <a:fillRef idx="1">
          <a:schemeClr val="accent4"/>
        </a:fillRef>
        <a:effectRef idx="0">
          <a:schemeClr val="accent4"/>
        </a:effectRef>
        <a:fontRef idx="minor">
          <a:schemeClr val="lt1"/>
        </a:fontRef>
      </dsp:style>
      <dsp:txBody>
        <a:bodyPr spcFirstLastPara="0" vert="horz" wrap="square" lIns="68580" tIns="68580" rIns="254000" bIns="188231" numCol="1" spcCol="1270" anchor="ctr" anchorCtr="0">
          <a:noAutofit/>
        </a:bodyPr>
        <a:lstStyle/>
        <a:p>
          <a:pPr lvl="0" algn="l" defTabSz="800100">
            <a:lnSpc>
              <a:spcPct val="90%"/>
            </a:lnSpc>
            <a:spcBef>
              <a:spcPct val="0%"/>
            </a:spcBef>
            <a:spcAft>
              <a:spcPct val="35%"/>
            </a:spcAft>
          </a:pPr>
          <a:r>
            <a:rPr lang="en-US" sz="1800" kern="1200" dirty="0" smtClean="0">
              <a:latin typeface="Segoe UI Light" panose="020B0502040204020203" pitchFamily="34" charset="0"/>
            </a:rPr>
            <a:t>Loading #3</a:t>
          </a:r>
          <a:endParaRPr lang="en-US" sz="1800" kern="1200" dirty="0">
            <a:latin typeface="Segoe UI Light" panose="020B0502040204020203" pitchFamily="34" charset="0"/>
          </a:endParaRPr>
        </a:p>
      </dsp:txBody>
      <dsp:txXfrm>
        <a:off x="4232724" y="684748"/>
        <a:ext cx="1452561" cy="592853"/>
      </dsp:txXfrm>
    </dsp:sp>
    <dsp:sp modelId="{CEC9B176-DD77-430C-BB72-13FDDE3AFF7A}">
      <dsp:nvSpPr>
        <dsp:cNvPr id="0" name=""/>
        <dsp:cNvSpPr/>
      </dsp:nvSpPr>
      <dsp:spPr>
        <a:xfrm>
          <a:off x="7118753" y="1565691"/>
          <a:ext cx="3661425" cy="1161665"/>
        </a:xfrm>
        <a:prstGeom prst="rect">
          <a:avLst/>
        </a:prstGeom>
        <a:gradFill rotWithShape="1">
          <a:gsLst>
            <a:gs pos="0%">
              <a:schemeClr val="accent5">
                <a:lumMod val="110%"/>
                <a:satMod val="105%"/>
                <a:tint val="67%"/>
              </a:schemeClr>
            </a:gs>
            <a:gs pos="50%">
              <a:schemeClr val="accent5">
                <a:lumMod val="105%"/>
                <a:satMod val="103%"/>
                <a:tint val="73%"/>
              </a:schemeClr>
            </a:gs>
            <a:gs pos="100%">
              <a:schemeClr val="accent5">
                <a:lumMod val="105%"/>
                <a:satMod val="109%"/>
                <a:tint val="81%"/>
              </a:schemeClr>
            </a:gs>
          </a:gsLst>
          <a:lin ang="5400000" scaled="0"/>
        </a:gradFill>
        <a:ln w="6350" cap="flat" cmpd="sng" algn="ctr">
          <a:solidFill>
            <a:schemeClr val="accent5"/>
          </a:solidFill>
          <a:prstDash val="solid"/>
          <a:miter lim="8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8580" tIns="68580" rIns="68580" bIns="68580" numCol="1" spcCol="1270" anchor="t" anchorCtr="0">
          <a:noAutofit/>
        </a:bodyPr>
        <a:lstStyle/>
        <a:p>
          <a:pPr lvl="0" algn="ctr" defTabSz="800100">
            <a:lnSpc>
              <a:spcPct val="90%"/>
            </a:lnSpc>
            <a:spcBef>
              <a:spcPct val="0%"/>
            </a:spcBef>
            <a:spcAft>
              <a:spcPct val="35%"/>
            </a:spcAft>
          </a:pPr>
          <a:endParaRPr lang="en-US" sz="1800" kern="1200" dirty="0" smtClean="0">
            <a:solidFill>
              <a:schemeClr val="tx1"/>
            </a:solidFill>
            <a:latin typeface="Segoe UI Light" panose="020B0502040204020203" pitchFamily="34" charset="0"/>
          </a:endParaRPr>
        </a:p>
        <a:p>
          <a:pPr lvl="0" algn="ctr" defTabSz="800100">
            <a:lnSpc>
              <a:spcPct val="90%"/>
            </a:lnSpc>
            <a:spcBef>
              <a:spcPct val="0%"/>
            </a:spcBef>
            <a:spcAft>
              <a:spcPct val="35%"/>
            </a:spcAft>
          </a:pPr>
          <a:r>
            <a:rPr lang="en-US" sz="1800" kern="1200" dirty="0" smtClean="0">
              <a:solidFill>
                <a:schemeClr val="tx1"/>
              </a:solidFill>
              <a:latin typeface="Segoe UI Light" panose="020B0502040204020203" pitchFamily="34" charset="0"/>
            </a:rPr>
            <a:t>Chapter 3</a:t>
          </a:r>
          <a:endParaRPr lang="en-US" sz="1800" kern="1200" dirty="0">
            <a:solidFill>
              <a:schemeClr val="tx1"/>
            </a:solidFill>
            <a:latin typeface="Segoe UI Light" panose="020B0502040204020203" pitchFamily="34" charset="0"/>
          </a:endParaRPr>
        </a:p>
      </dsp:txBody>
      <dsp:txXfrm>
        <a:off x="7118753" y="1565691"/>
        <a:ext cx="3661425" cy="1161665"/>
      </dsp:txXfrm>
    </dsp:sp>
  </dsp:spTree>
</dsp:drawing>
</file>

<file path=ppt/diagrams/layout1.xml><?xml version="1.0" encoding="utf-8"?>
<dgm:layoutDef xmlns:dgm="http://purl.oclc.org/ooxml/drawingml/diagram" xmlns:a="http://purl.oclc.org/ooxml/drawingml/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purl.oclc.org/ooxml/officeDocument/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purl.oclc.org/ooxml/officeDocument/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purl.oclc.org/ooxml/officeDocument/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purl.oclc.org/ooxml/officeDocument/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purl.oclc.org/ooxml/officeDocument/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purl.oclc.org/ooxml/officeDocument/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purl.oclc.org/ooxml/officeDocument/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purl.oclc.org/ooxml/officeDocument/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purl.oclc.org/ooxml/officeDocument/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purl.oclc.org/ooxml/officeDocument/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purl.oclc.org/ooxml/officeDocument/relationships" r:blip="">
                <dgm:adjLst/>
              </dgm:shape>
              <dgm:presOf/>
              <dgm:constrLst/>
              <dgm:ruleLst/>
            </dgm:layoutNode>
          </dgm:forEach>
        </dgm:forEach>
      </dgm:else>
    </dgm:choose>
  </dgm:layoutNode>
</dgm:layoutDef>
</file>

<file path=ppt/diagrams/layout2.xml><?xml version="1.0" encoding="utf-8"?>
<dgm:layoutDef xmlns:dgm="http://purl.oclc.org/ooxml/drawingml/diagram" xmlns:a="http://purl.oclc.org/ooxml/drawingml/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purl.oclc.org/ooxml/officeDocument/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purl.oclc.org/ooxml/officeDocument/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purl.oclc.org/ooxml/officeDocument/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purl.oclc.org/ooxml/officeDocument/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purl.oclc.org/ooxml/officeDocument/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purl.oclc.org/ooxml/officeDocument/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purl.oclc.org/ooxml/officeDocument/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purl.oclc.org/ooxml/officeDocument/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purl.oclc.org/ooxml/officeDocument/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purl.oclc.org/ooxml/officeDocument/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purl.oclc.org/ooxml/officeDocument/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purl.oclc.org/ooxml/officeDocument/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purl.oclc.org/ooxml/officeDocument/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purl.oclc.org/ooxml/officeDocument/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purl.oclc.org/ooxml/officeDocument/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purl.oclc.org/ooxml/officeDocument/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purl.oclc.org/ooxml/drawingml/diagram" xmlns:a="http://purl.oclc.org/ooxml/drawingml/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purl.oclc.org/ooxml/drawingml/diagram" xmlns:a="http://purl.oclc.org/ooxml/drawingml/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3345C-CC8B-4A15-A4BD-2CD18DF54BB1}" type="datetimeFigureOut">
              <a:rPr lang="de-DE" smtClean="0"/>
              <a:t>24.05.2014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702311-7EAF-4136-8230-089E0EDC6944}" type="slidenum">
              <a:rPr lang="de-DE" smtClean="0"/>
              <a:t>‹#›</a:t>
            </a:fld>
            <a:endParaRPr lang="de-DE"/>
          </a:p>
        </p:txBody>
      </p:sp>
    </p:spTree>
    <p:extLst>
      <p:ext uri="{BB962C8B-B14F-4D97-AF65-F5344CB8AC3E}">
        <p14:creationId xmlns:p14="http://schemas.microsoft.com/office/powerpoint/2010/main" val="3804268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702311-7EAF-4136-8230-089E0EDC6944}" type="slidenum">
              <a:rPr lang="de-DE" smtClean="0"/>
              <a:t>5</a:t>
            </a:fld>
            <a:endParaRPr lang="de-DE"/>
          </a:p>
        </p:txBody>
      </p:sp>
    </p:spTree>
    <p:extLst>
      <p:ext uri="{BB962C8B-B14F-4D97-AF65-F5344CB8AC3E}">
        <p14:creationId xmlns:p14="http://schemas.microsoft.com/office/powerpoint/2010/main" val="3134957507"/>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715BB648-BC10-4FD3-A2E7-E29C87D640BD}" type="datetimeFigureOut">
              <a:rPr lang="de-DE" smtClean="0"/>
              <a:t>24.05.2014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34E01E-4F46-4827-882C-6148B2D31D8D}" type="slidenum">
              <a:rPr lang="de-DE" smtClean="0"/>
              <a:t>‹#›</a:t>
            </a:fld>
            <a:endParaRPr lang="de-DE"/>
          </a:p>
        </p:txBody>
      </p:sp>
    </p:spTree>
    <p:extLst>
      <p:ext uri="{BB962C8B-B14F-4D97-AF65-F5344CB8AC3E}">
        <p14:creationId xmlns:p14="http://schemas.microsoft.com/office/powerpoint/2010/main" val="610822430"/>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715BB648-BC10-4FD3-A2E7-E29C87D640BD}" type="datetimeFigureOut">
              <a:rPr lang="de-DE" smtClean="0"/>
              <a:t>24.05.2014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34E01E-4F46-4827-882C-6148B2D31D8D}" type="slidenum">
              <a:rPr lang="de-DE" smtClean="0"/>
              <a:t>‹#›</a:t>
            </a:fld>
            <a:endParaRPr lang="de-DE"/>
          </a:p>
        </p:txBody>
      </p:sp>
    </p:spTree>
    <p:extLst>
      <p:ext uri="{BB962C8B-B14F-4D97-AF65-F5344CB8AC3E}">
        <p14:creationId xmlns:p14="http://schemas.microsoft.com/office/powerpoint/2010/main" val="2590985427"/>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715BB648-BC10-4FD3-A2E7-E29C87D640BD}" type="datetimeFigureOut">
              <a:rPr lang="de-DE" smtClean="0"/>
              <a:t>24.05.2014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34E01E-4F46-4827-882C-6148B2D31D8D}" type="slidenum">
              <a:rPr lang="de-DE" smtClean="0"/>
              <a:t>‹#›</a:t>
            </a:fld>
            <a:endParaRPr lang="de-DE"/>
          </a:p>
        </p:txBody>
      </p:sp>
    </p:spTree>
    <p:extLst>
      <p:ext uri="{BB962C8B-B14F-4D97-AF65-F5344CB8AC3E}">
        <p14:creationId xmlns:p14="http://schemas.microsoft.com/office/powerpoint/2010/main" val="392847824"/>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715BB648-BC10-4FD3-A2E7-E29C87D640BD}" type="datetimeFigureOut">
              <a:rPr lang="de-DE" smtClean="0"/>
              <a:t>24.05.2014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34E01E-4F46-4827-882C-6148B2D31D8D}" type="slidenum">
              <a:rPr lang="de-DE" smtClean="0"/>
              <a:t>‹#›</a:t>
            </a:fld>
            <a:endParaRPr lang="de-DE"/>
          </a:p>
        </p:txBody>
      </p:sp>
    </p:spTree>
    <p:extLst>
      <p:ext uri="{BB962C8B-B14F-4D97-AF65-F5344CB8AC3E}">
        <p14:creationId xmlns:p14="http://schemas.microsoft.com/office/powerpoint/2010/main" val="2457295649"/>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5BB648-BC10-4FD3-A2E7-E29C87D640BD}" type="datetimeFigureOut">
              <a:rPr lang="de-DE" smtClean="0"/>
              <a:t>24.05.2014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34E01E-4F46-4827-882C-6148B2D31D8D}" type="slidenum">
              <a:rPr lang="de-DE" smtClean="0"/>
              <a:t>‹#›</a:t>
            </a:fld>
            <a:endParaRPr lang="de-DE"/>
          </a:p>
        </p:txBody>
      </p:sp>
    </p:spTree>
    <p:extLst>
      <p:ext uri="{BB962C8B-B14F-4D97-AF65-F5344CB8AC3E}">
        <p14:creationId xmlns:p14="http://schemas.microsoft.com/office/powerpoint/2010/main" val="220213297"/>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715BB648-BC10-4FD3-A2E7-E29C87D640BD}" type="datetimeFigureOut">
              <a:rPr lang="de-DE" smtClean="0"/>
              <a:t>24.05.2014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34E01E-4F46-4827-882C-6148B2D31D8D}" type="slidenum">
              <a:rPr lang="de-DE" smtClean="0"/>
              <a:t>‹#›</a:t>
            </a:fld>
            <a:endParaRPr lang="de-DE"/>
          </a:p>
        </p:txBody>
      </p:sp>
    </p:spTree>
    <p:extLst>
      <p:ext uri="{BB962C8B-B14F-4D97-AF65-F5344CB8AC3E}">
        <p14:creationId xmlns:p14="http://schemas.microsoft.com/office/powerpoint/2010/main" val="844530972"/>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715BB648-BC10-4FD3-A2E7-E29C87D640BD}" type="datetimeFigureOut">
              <a:rPr lang="de-DE" smtClean="0"/>
              <a:t>24.05.2014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734E01E-4F46-4827-882C-6148B2D31D8D}" type="slidenum">
              <a:rPr lang="de-DE" smtClean="0"/>
              <a:t>‹#›</a:t>
            </a:fld>
            <a:endParaRPr lang="de-DE"/>
          </a:p>
        </p:txBody>
      </p:sp>
    </p:spTree>
    <p:extLst>
      <p:ext uri="{BB962C8B-B14F-4D97-AF65-F5344CB8AC3E}">
        <p14:creationId xmlns:p14="http://schemas.microsoft.com/office/powerpoint/2010/main" val="2172449883"/>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715BB648-BC10-4FD3-A2E7-E29C87D640BD}" type="datetimeFigureOut">
              <a:rPr lang="de-DE" smtClean="0"/>
              <a:t>24.05.2014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734E01E-4F46-4827-882C-6148B2D31D8D}" type="slidenum">
              <a:rPr lang="de-DE" smtClean="0"/>
              <a:t>‹#›</a:t>
            </a:fld>
            <a:endParaRPr lang="de-DE"/>
          </a:p>
        </p:txBody>
      </p:sp>
    </p:spTree>
    <p:extLst>
      <p:ext uri="{BB962C8B-B14F-4D97-AF65-F5344CB8AC3E}">
        <p14:creationId xmlns:p14="http://schemas.microsoft.com/office/powerpoint/2010/main" val="3276763144"/>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BB648-BC10-4FD3-A2E7-E29C87D640BD}" type="datetimeFigureOut">
              <a:rPr lang="de-DE" smtClean="0"/>
              <a:t>24.05.2014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734E01E-4F46-4827-882C-6148B2D31D8D}" type="slidenum">
              <a:rPr lang="de-DE" smtClean="0"/>
              <a:t>‹#›</a:t>
            </a:fld>
            <a:endParaRPr lang="de-DE"/>
          </a:p>
        </p:txBody>
      </p:sp>
    </p:spTree>
    <p:extLst>
      <p:ext uri="{BB962C8B-B14F-4D97-AF65-F5344CB8AC3E}">
        <p14:creationId xmlns:p14="http://schemas.microsoft.com/office/powerpoint/2010/main" val="3587530412"/>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5BB648-BC10-4FD3-A2E7-E29C87D640BD}" type="datetimeFigureOut">
              <a:rPr lang="de-DE" smtClean="0"/>
              <a:t>24.05.2014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34E01E-4F46-4827-882C-6148B2D31D8D}" type="slidenum">
              <a:rPr lang="de-DE" smtClean="0"/>
              <a:t>‹#›</a:t>
            </a:fld>
            <a:endParaRPr lang="de-DE"/>
          </a:p>
        </p:txBody>
      </p:sp>
    </p:spTree>
    <p:extLst>
      <p:ext uri="{BB962C8B-B14F-4D97-AF65-F5344CB8AC3E}">
        <p14:creationId xmlns:p14="http://schemas.microsoft.com/office/powerpoint/2010/main" val="1293715894"/>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5BB648-BC10-4FD3-A2E7-E29C87D640BD}" type="datetimeFigureOut">
              <a:rPr lang="de-DE" smtClean="0"/>
              <a:t>24.05.2014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34E01E-4F46-4827-882C-6148B2D31D8D}" type="slidenum">
              <a:rPr lang="de-DE" smtClean="0"/>
              <a:t>‹#›</a:t>
            </a:fld>
            <a:endParaRPr lang="de-DE"/>
          </a:p>
        </p:txBody>
      </p:sp>
    </p:spTree>
    <p:extLst>
      <p:ext uri="{BB962C8B-B14F-4D97-AF65-F5344CB8AC3E}">
        <p14:creationId xmlns:p14="http://schemas.microsoft.com/office/powerpoint/2010/main" val="1693349564"/>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Pr>
        <a:solidFill>
          <a:srgbClr val="1D1D1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de-DE"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CCCCCC"/>
                </a:solidFill>
                <a:latin typeface="Segoe UI Light" panose="020B0502040204020203" pitchFamily="34" charset="0"/>
              </a:defRPr>
            </a:lvl1pPr>
          </a:lstStyle>
          <a:p>
            <a:fld id="{715BB648-BC10-4FD3-A2E7-E29C87D640BD}" type="datetimeFigureOut">
              <a:rPr lang="de-DE" smtClean="0"/>
              <a:pPr/>
              <a:t>24.05.2014</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CCCCCC"/>
                </a:solidFill>
                <a:latin typeface="Segoe UI Light" panose="020B0502040204020203" pitchFamily="34" charset="0"/>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CCCCCC"/>
                </a:solidFill>
                <a:latin typeface="Segoe UI Light" panose="020B0502040204020203" pitchFamily="34" charset="0"/>
              </a:defRPr>
            </a:lvl1pPr>
          </a:lstStyle>
          <a:p>
            <a:fld id="{2734E01E-4F46-4827-882C-6148B2D31D8D}" type="slidenum">
              <a:rPr lang="de-DE" smtClean="0"/>
              <a:pPr/>
              <a:t>‹#›</a:t>
            </a:fld>
            <a:endParaRPr lang="de-DE"/>
          </a:p>
        </p:txBody>
      </p:sp>
    </p:spTree>
    <p:extLst>
      <p:ext uri="{BB962C8B-B14F-4D97-AF65-F5344CB8AC3E}">
        <p14:creationId xmlns:p14="http://schemas.microsoft.com/office/powerpoint/2010/main" val="117224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
        </a:lnSpc>
        <a:spcBef>
          <a:spcPct val="0%"/>
        </a:spcBef>
        <a:buNone/>
        <a:defRPr sz="5400" kern="1200">
          <a:solidFill>
            <a:srgbClr val="CCCCCC"/>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rgbClr val="CCCCCC"/>
          </a:solidFill>
          <a:latin typeface="Segoe UI Light" panose="020B0502040204020203" pitchFamily="34" charset="0"/>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rgbClr val="CCCCCC"/>
          </a:solidFill>
          <a:latin typeface="Segoe UI Light" panose="020B0502040204020203" pitchFamily="34" charset="0"/>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rgbClr val="CCCCCC"/>
          </a:solidFill>
          <a:latin typeface="Segoe UI Light" panose="020B0502040204020203" pitchFamily="34" charset="0"/>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rgbClr val="CCCCCC"/>
          </a:solidFill>
          <a:latin typeface="Segoe UI Light" panose="020B0502040204020203" pitchFamily="34" charset="0"/>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rgbClr val="CCCCCC"/>
          </a:solidFill>
          <a:latin typeface="Segoe UI Light" panose="020B0502040204020203" pitchFamily="34" charset="0"/>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8.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9.xml.rels><?xml version="1.0" encoding="UTF-8" standalone="yes"?>
<Relationships xmlns="http://schemas.openxmlformats.org/package/2006/relationships"><Relationship Id="rId3" Type="http://purl.oclc.org/ooxml/officeDocument/relationships/hyperlink" Target="http://www.joshwright.com/tips/javascript-christmas-trees-promises-and-event-emitters" TargetMode="External"/><Relationship Id="rId2" Type="http://purl.oclc.org/ooxml/officeDocument/relationships/hyperlink" Target="http://javascriptplayground.com/blog/2013/06/think-async/" TargetMode="External"/><Relationship Id="rId1" Type="http://purl.oclc.org/ooxml/officeDocument/relationships/slideLayout" Target="../slideLayouts/slideLayout2.xml"/><Relationship Id="rId4" Type="http://purl.oclc.org/ooxml/officeDocument/relationships/hyperlink" Target="http://www.html5rocks.com/en/tutorials/es6/promises/" TargetMode="Externa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3" Type="http://purl.oclc.org/ooxml/officeDocument/relationships/diagramLayout" Target="../diagrams/layout1.xml"/><Relationship Id="rId2" Type="http://purl.oclc.org/ooxml/officeDocument/relationships/diagramData" Target="../diagrams/data1.xml"/><Relationship Id="rId1" Type="http://purl.oclc.org/ooxml/officeDocument/relationships/slideLayout" Target="../slideLayouts/slideLayout2.xml"/><Relationship Id="rId6" Type="http://schemas.microsoft.com/office/2007/relationships/diagramDrawing" Target="../diagrams/drawing1.xml"/><Relationship Id="rId5" Type="http://purl.oclc.org/ooxml/officeDocument/relationships/diagramColors" Target="../diagrams/colors1.xml"/><Relationship Id="rId4" Type="http://purl.oclc.org/ooxml/officeDocument/relationships/diagramQuickStyle" Target="../diagrams/quickStyle1.xml"/></Relationships>
</file>

<file path=ppt/slides/_rels/slide5.xml.rels><?xml version="1.0" encoding="UTF-8" standalone="yes"?>
<Relationships xmlns="http://schemas.openxmlformats.org/package/2006/relationships"><Relationship Id="rId3" Type="http://purl.oclc.org/ooxml/officeDocument/relationships/diagramData" Target="../diagrams/data2.xml"/><Relationship Id="rId7" Type="http://schemas.microsoft.com/office/2007/relationships/diagramDrawing" Target="../diagrams/drawing2.xml"/><Relationship Id="rId2" Type="http://purl.oclc.org/ooxml/officeDocument/relationships/notesSlide" Target="../notesSlides/notesSlide1.xml"/><Relationship Id="rId1" Type="http://purl.oclc.org/ooxml/officeDocument/relationships/slideLayout" Target="../slideLayouts/slideLayout2.xml"/><Relationship Id="rId6" Type="http://purl.oclc.org/ooxml/officeDocument/relationships/diagramColors" Target="../diagrams/colors2.xml"/><Relationship Id="rId5" Type="http://purl.oclc.org/ooxml/officeDocument/relationships/diagramQuickStyle" Target="../diagrams/quickStyle2.xml"/><Relationship Id="rId4" Type="http://purl.oclc.org/ooxml/officeDocument/relationships/diagramLayout" Target="../diagrams/layout2.xml"/></Relationships>
</file>

<file path=ppt/slides/_rels/slide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node.js </a:t>
            </a:r>
            <a:r>
              <a:rPr lang="de-DE" dirty="0" err="1" smtClean="0"/>
              <a:t>workshop</a:t>
            </a:r>
            <a:endParaRPr lang="de-DE" dirty="0"/>
          </a:p>
        </p:txBody>
      </p:sp>
      <p:sp>
        <p:nvSpPr>
          <p:cNvPr id="3" name="Subtitle 2"/>
          <p:cNvSpPr>
            <a:spLocks noGrp="1"/>
          </p:cNvSpPr>
          <p:nvPr>
            <p:ph type="subTitle" idx="1"/>
          </p:nvPr>
        </p:nvSpPr>
        <p:spPr/>
        <p:txBody>
          <a:bodyPr/>
          <a:lstStyle/>
          <a:p>
            <a:r>
              <a:rPr lang="de-DE" dirty="0" smtClean="0"/>
              <a:t>Hochschule Darmstadt, May 2014</a:t>
            </a:r>
          </a:p>
          <a:p>
            <a:r>
              <a:rPr lang="de-DE" dirty="0" err="1" smtClean="0"/>
              <a:t>presented</a:t>
            </a:r>
            <a:r>
              <a:rPr lang="de-DE" dirty="0" smtClean="0"/>
              <a:t> </a:t>
            </a:r>
            <a:r>
              <a:rPr lang="de-DE" dirty="0" err="1" smtClean="0"/>
              <a:t>by</a:t>
            </a:r>
            <a:r>
              <a:rPr lang="de-DE" dirty="0" smtClean="0"/>
              <a:t> Microsoft Student Partners</a:t>
            </a:r>
          </a:p>
          <a:p>
            <a:r>
              <a:rPr lang="de-DE" dirty="0" smtClean="0"/>
              <a:t>in </a:t>
            </a:r>
            <a:r>
              <a:rPr lang="de-DE" dirty="0" err="1" smtClean="0"/>
              <a:t>cooperation</a:t>
            </a:r>
            <a:r>
              <a:rPr lang="de-DE" dirty="0" smtClean="0"/>
              <a:t> </a:t>
            </a:r>
            <a:r>
              <a:rPr lang="de-DE" dirty="0" err="1" smtClean="0"/>
              <a:t>with</a:t>
            </a:r>
            <a:r>
              <a:rPr lang="de-DE" dirty="0" smtClean="0"/>
              <a:t> </a:t>
            </a:r>
            <a:r>
              <a:rPr lang="de-DE" dirty="0" err="1" smtClean="0"/>
              <a:t>gfnork</a:t>
            </a:r>
            <a:endParaRPr lang="de-DE" dirty="0"/>
          </a:p>
        </p:txBody>
      </p:sp>
    </p:spTree>
    <p:extLst>
      <p:ext uri="{BB962C8B-B14F-4D97-AF65-F5344CB8AC3E}">
        <p14:creationId xmlns:p14="http://schemas.microsoft.com/office/powerpoint/2010/main" val="2355790141"/>
      </p:ext>
    </p:extLst>
  </p:cSld>
  <p:clrMapOvr>
    <a:masterClrMapping/>
  </p:clrMapOvr>
  <p:timing>
    <p:tnLst>
      <p:par>
        <p:cTn id="1" dur="indefinite" restart="never" nodeType="tmRoot"/>
      </p:par>
    </p:tnLst>
  </p:timing>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Callbacks</a:t>
            </a:r>
            <a:endParaRPr lang="en-US" dirty="0"/>
          </a:p>
        </p:txBody>
      </p:sp>
      <p:sp>
        <p:nvSpPr>
          <p:cNvPr id="3" name="Content Placeholder 2"/>
          <p:cNvSpPr>
            <a:spLocks noGrp="1"/>
          </p:cNvSpPr>
          <p:nvPr>
            <p:ph idx="1"/>
          </p:nvPr>
        </p:nvSpPr>
        <p:spPr/>
        <p:txBody>
          <a:bodyPr>
            <a:normAutofit lnSpcReduction="10%"/>
          </a:bodyPr>
          <a:lstStyle/>
          <a:p>
            <a:pPr marL="0" indent="0">
              <a:buNone/>
            </a:pPr>
            <a:r>
              <a:rPr lang="en-US" b="1" dirty="0" err="1">
                <a:solidFill>
                  <a:schemeClr val="accent3"/>
                </a:solidFill>
                <a:latin typeface="Monospace"/>
              </a:rPr>
              <a:t>var</a:t>
            </a:r>
            <a:r>
              <a:rPr lang="en-US" dirty="0">
                <a:latin typeface="Monospace"/>
              </a:rPr>
              <a:t> fs = require(</a:t>
            </a:r>
            <a:r>
              <a:rPr lang="en-US" dirty="0">
                <a:solidFill>
                  <a:srgbClr val="FFFF00"/>
                </a:solidFill>
                <a:latin typeface="Monospace"/>
              </a:rPr>
              <a:t>'fs</a:t>
            </a:r>
            <a:r>
              <a:rPr lang="en-US" dirty="0" smtClean="0">
                <a:solidFill>
                  <a:srgbClr val="FFFF00"/>
                </a:solidFill>
                <a:latin typeface="Monospace"/>
              </a:rPr>
              <a:t>'</a:t>
            </a:r>
            <a:r>
              <a:rPr lang="en-US" dirty="0" smtClean="0">
                <a:latin typeface="Monospace"/>
              </a:rPr>
              <a:t>);</a:t>
            </a:r>
          </a:p>
          <a:p>
            <a:pPr marL="0" indent="0">
              <a:buNone/>
            </a:pPr>
            <a:r>
              <a:rPr lang="en-US" b="1" dirty="0" err="1">
                <a:solidFill>
                  <a:schemeClr val="accent3"/>
                </a:solidFill>
                <a:latin typeface="Monospace"/>
              </a:rPr>
              <a:t>var</a:t>
            </a:r>
            <a:r>
              <a:rPr lang="en-US" dirty="0" smtClean="0">
                <a:latin typeface="Monospace"/>
              </a:rPr>
              <a:t> callback = </a:t>
            </a:r>
            <a:r>
              <a:rPr lang="en-US" b="1" dirty="0">
                <a:solidFill>
                  <a:schemeClr val="accent3"/>
                </a:solidFill>
                <a:latin typeface="Monospace"/>
              </a:rPr>
              <a:t>function</a:t>
            </a:r>
            <a:r>
              <a:rPr lang="en-US" dirty="0">
                <a:latin typeface="Monospace"/>
              </a:rPr>
              <a:t>(err, contents</a:t>
            </a:r>
            <a:r>
              <a:rPr lang="en-US" dirty="0" smtClean="0">
                <a:latin typeface="Monospace"/>
              </a:rPr>
              <a:t>){ </a:t>
            </a:r>
            <a:r>
              <a:rPr lang="en-US" dirty="0">
                <a:latin typeface="Monospace"/>
              </a:rPr>
              <a:t>console.</a:t>
            </a:r>
            <a:r>
              <a:rPr lang="en-US" dirty="0">
                <a:solidFill>
                  <a:srgbClr val="00B0F0"/>
                </a:solidFill>
                <a:latin typeface="Monospace"/>
              </a:rPr>
              <a:t>log</a:t>
            </a:r>
            <a:r>
              <a:rPr lang="en-US" dirty="0">
                <a:latin typeface="Monospace"/>
              </a:rPr>
              <a:t>(contents</a:t>
            </a:r>
            <a:r>
              <a:rPr lang="en-US" dirty="0" smtClean="0">
                <a:latin typeface="Monospace"/>
              </a:rPr>
              <a:t>); }</a:t>
            </a:r>
            <a:endParaRPr lang="en-US" dirty="0">
              <a:latin typeface="Monospace"/>
            </a:endParaRPr>
          </a:p>
          <a:p>
            <a:pPr marL="0" indent="0">
              <a:buNone/>
            </a:pPr>
            <a:endParaRPr lang="en-US" dirty="0">
              <a:latin typeface="Monospace"/>
            </a:endParaRPr>
          </a:p>
          <a:p>
            <a:pPr marL="0" indent="0">
              <a:buNone/>
            </a:pPr>
            <a:r>
              <a:rPr lang="en-US" dirty="0" err="1">
                <a:latin typeface="Monospace"/>
              </a:rPr>
              <a:t>fs.readFile</a:t>
            </a:r>
            <a:r>
              <a:rPr lang="en-US" dirty="0">
                <a:latin typeface="Monospace"/>
              </a:rPr>
              <a:t>(</a:t>
            </a:r>
            <a:r>
              <a:rPr lang="en-US" dirty="0">
                <a:solidFill>
                  <a:srgbClr val="FFFF00"/>
                </a:solidFill>
                <a:latin typeface="Monospace"/>
              </a:rPr>
              <a:t>'index.html</a:t>
            </a:r>
            <a:r>
              <a:rPr lang="en-US" dirty="0" smtClean="0">
                <a:solidFill>
                  <a:srgbClr val="FFFF00"/>
                </a:solidFill>
                <a:latin typeface="Monospace"/>
              </a:rPr>
              <a:t>'</a:t>
            </a:r>
            <a:r>
              <a:rPr lang="en-US" dirty="0" smtClean="0">
                <a:latin typeface="Monospace"/>
              </a:rPr>
              <a:t>, callback);</a:t>
            </a:r>
            <a:endParaRPr lang="en-US" dirty="0">
              <a:latin typeface="Monospace"/>
            </a:endParaRPr>
          </a:p>
          <a:p>
            <a:endParaRPr lang="en-US" dirty="0" smtClean="0"/>
          </a:p>
          <a:p>
            <a:r>
              <a:rPr lang="en-US" dirty="0" smtClean="0"/>
              <a:t>We could have done it this way as well. The function acts the same but it is no longer anonymous. </a:t>
            </a:r>
          </a:p>
          <a:p>
            <a:r>
              <a:rPr lang="en-US" dirty="0" smtClean="0"/>
              <a:t>So what are callbacks? Well, this is the order the knights get from the king, what they have to do after finishing or how to report back at a certain stage.</a:t>
            </a:r>
            <a:endParaRPr lang="en-US" dirty="0"/>
          </a:p>
        </p:txBody>
      </p:sp>
    </p:spTree>
    <p:extLst>
      <p:ext uri="{BB962C8B-B14F-4D97-AF65-F5344CB8AC3E}">
        <p14:creationId xmlns:p14="http://schemas.microsoft.com/office/powerpoint/2010/main" val="186772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File Read</a:t>
            </a:r>
            <a:endParaRPr lang="en-US" dirty="0"/>
          </a:p>
        </p:txBody>
      </p:sp>
      <p:sp>
        <p:nvSpPr>
          <p:cNvPr id="3" name="Content Placeholder 2"/>
          <p:cNvSpPr>
            <a:spLocks noGrp="1"/>
          </p:cNvSpPr>
          <p:nvPr>
            <p:ph idx="1"/>
          </p:nvPr>
        </p:nvSpPr>
        <p:spPr/>
        <p:txBody>
          <a:bodyPr>
            <a:normAutofit fontScale="77.5%" lnSpcReduction="20%"/>
          </a:bodyPr>
          <a:lstStyle/>
          <a:p>
            <a:pPr marL="0" indent="0">
              <a:buNone/>
            </a:pPr>
            <a:r>
              <a:rPr lang="en-US" b="1" dirty="0" err="1">
                <a:solidFill>
                  <a:schemeClr val="accent3"/>
                </a:solidFill>
                <a:latin typeface="Monospace"/>
              </a:rPr>
              <a:t>var</a:t>
            </a:r>
            <a:r>
              <a:rPr lang="en-US" dirty="0">
                <a:solidFill>
                  <a:schemeClr val="accent3"/>
                </a:solidFill>
                <a:latin typeface="Monospace"/>
              </a:rPr>
              <a:t> </a:t>
            </a:r>
            <a:r>
              <a:rPr lang="en-US" dirty="0">
                <a:latin typeface="Monospace"/>
              </a:rPr>
              <a:t>http = require(</a:t>
            </a:r>
            <a:r>
              <a:rPr lang="en-US" dirty="0">
                <a:solidFill>
                  <a:srgbClr val="FFFF00"/>
                </a:solidFill>
                <a:latin typeface="Monospace"/>
              </a:rPr>
              <a:t>'http'</a:t>
            </a:r>
            <a:r>
              <a:rPr lang="en-US" dirty="0">
                <a:latin typeface="Monospace"/>
              </a:rPr>
              <a:t>);</a:t>
            </a:r>
          </a:p>
          <a:p>
            <a:pPr marL="0" indent="0">
              <a:buNone/>
            </a:pPr>
            <a:r>
              <a:rPr lang="en-US" b="1" dirty="0" err="1">
                <a:solidFill>
                  <a:schemeClr val="accent3"/>
                </a:solidFill>
                <a:latin typeface="Monospace"/>
              </a:rPr>
              <a:t>var</a:t>
            </a:r>
            <a:r>
              <a:rPr lang="en-US" dirty="0">
                <a:solidFill>
                  <a:schemeClr val="accent3"/>
                </a:solidFill>
                <a:latin typeface="Monospace"/>
              </a:rPr>
              <a:t> </a:t>
            </a:r>
            <a:r>
              <a:rPr lang="en-US" dirty="0">
                <a:latin typeface="Monospace"/>
              </a:rPr>
              <a:t>fs = require(</a:t>
            </a:r>
            <a:r>
              <a:rPr lang="en-US" dirty="0">
                <a:solidFill>
                  <a:srgbClr val="FFFF00"/>
                </a:solidFill>
                <a:latin typeface="Monospace"/>
              </a:rPr>
              <a:t>'fs</a:t>
            </a:r>
            <a:r>
              <a:rPr lang="en-US" dirty="0" smtClean="0">
                <a:solidFill>
                  <a:srgbClr val="FFFF00"/>
                </a:solidFill>
                <a:latin typeface="Monospace"/>
              </a:rPr>
              <a:t>'</a:t>
            </a:r>
            <a:r>
              <a:rPr lang="en-US" dirty="0" smtClean="0">
                <a:latin typeface="Monospace"/>
              </a:rPr>
              <a:t>);</a:t>
            </a:r>
          </a:p>
          <a:p>
            <a:pPr marL="0" indent="0">
              <a:buNone/>
            </a:pPr>
            <a:endParaRPr lang="en-US" dirty="0">
              <a:latin typeface="Monospace"/>
            </a:endParaRPr>
          </a:p>
          <a:p>
            <a:pPr marL="0" indent="0">
              <a:buNone/>
            </a:pPr>
            <a:r>
              <a:rPr lang="en-US" dirty="0" err="1" smtClean="0">
                <a:latin typeface="Monospace"/>
              </a:rPr>
              <a:t>http.createServer</a:t>
            </a:r>
            <a:r>
              <a:rPr lang="en-US" dirty="0" smtClean="0">
                <a:latin typeface="Monospace"/>
              </a:rPr>
              <a:t>(</a:t>
            </a:r>
            <a:r>
              <a:rPr lang="en-US" b="1" dirty="0" smtClean="0">
                <a:solidFill>
                  <a:schemeClr val="accent3"/>
                </a:solidFill>
                <a:latin typeface="Monospace"/>
              </a:rPr>
              <a:t>function</a:t>
            </a:r>
            <a:r>
              <a:rPr lang="en-US" dirty="0" smtClean="0">
                <a:latin typeface="Monospace"/>
              </a:rPr>
              <a:t>(request</a:t>
            </a:r>
            <a:r>
              <a:rPr lang="en-US" dirty="0">
                <a:latin typeface="Monospace"/>
              </a:rPr>
              <a:t>, response) {</a:t>
            </a:r>
          </a:p>
          <a:p>
            <a:pPr marL="0" indent="0">
              <a:buNone/>
            </a:pPr>
            <a:r>
              <a:rPr lang="en-US" dirty="0" smtClean="0">
                <a:latin typeface="Monospace"/>
              </a:rPr>
              <a:t>  </a:t>
            </a:r>
            <a:r>
              <a:rPr lang="en-US" dirty="0" err="1">
                <a:latin typeface="Monospace"/>
              </a:rPr>
              <a:t>response.writeHead</a:t>
            </a:r>
            <a:r>
              <a:rPr lang="en-US" dirty="0">
                <a:latin typeface="Monospace"/>
              </a:rPr>
              <a:t>(</a:t>
            </a:r>
            <a:r>
              <a:rPr lang="en-US" dirty="0">
                <a:solidFill>
                  <a:srgbClr val="FFFF00"/>
                </a:solidFill>
                <a:latin typeface="Monospace"/>
              </a:rPr>
              <a:t>200</a:t>
            </a:r>
            <a:r>
              <a:rPr lang="en-US" dirty="0">
                <a:latin typeface="Monospace"/>
              </a:rPr>
              <a:t>);</a:t>
            </a:r>
          </a:p>
          <a:p>
            <a:endParaRPr lang="en-US" dirty="0">
              <a:latin typeface="Monospace"/>
            </a:endParaRPr>
          </a:p>
          <a:p>
            <a:pPr marL="0" indent="0">
              <a:buNone/>
            </a:pPr>
            <a:r>
              <a:rPr lang="en-US" dirty="0">
                <a:latin typeface="Monospace"/>
              </a:rPr>
              <a:t>  </a:t>
            </a:r>
            <a:r>
              <a:rPr lang="en-US" dirty="0" err="1">
                <a:latin typeface="Monospace"/>
              </a:rPr>
              <a:t>fs.readFile</a:t>
            </a:r>
            <a:r>
              <a:rPr lang="en-US" dirty="0">
                <a:latin typeface="Monospace"/>
              </a:rPr>
              <a:t>(</a:t>
            </a:r>
            <a:r>
              <a:rPr lang="en-US" dirty="0">
                <a:solidFill>
                  <a:srgbClr val="FFFF00"/>
                </a:solidFill>
                <a:latin typeface="Monospace"/>
              </a:rPr>
              <a:t>'index.html'</a:t>
            </a:r>
            <a:r>
              <a:rPr lang="en-US" dirty="0">
                <a:latin typeface="Monospace"/>
              </a:rPr>
              <a:t>, </a:t>
            </a:r>
            <a:r>
              <a:rPr lang="en-US" b="1" dirty="0">
                <a:solidFill>
                  <a:schemeClr val="accent3"/>
                </a:solidFill>
                <a:latin typeface="Monospace"/>
              </a:rPr>
              <a:t>function</a:t>
            </a:r>
            <a:r>
              <a:rPr lang="en-US" dirty="0">
                <a:latin typeface="Monospace"/>
              </a:rPr>
              <a:t>(err, contents) {</a:t>
            </a:r>
          </a:p>
          <a:p>
            <a:pPr marL="0" indent="0">
              <a:buNone/>
            </a:pPr>
            <a:r>
              <a:rPr lang="en-US" dirty="0">
                <a:latin typeface="Monospace"/>
              </a:rPr>
              <a:t>    </a:t>
            </a:r>
            <a:r>
              <a:rPr lang="en-US" dirty="0" err="1">
                <a:latin typeface="Monospace"/>
              </a:rPr>
              <a:t>response.write</a:t>
            </a:r>
            <a:r>
              <a:rPr lang="en-US" dirty="0">
                <a:latin typeface="Monospace"/>
              </a:rPr>
              <a:t>(contents);</a:t>
            </a:r>
          </a:p>
          <a:p>
            <a:pPr marL="0" indent="0">
              <a:buNone/>
            </a:pPr>
            <a:r>
              <a:rPr lang="en-US" dirty="0">
                <a:latin typeface="Monospace"/>
              </a:rPr>
              <a:t>    </a:t>
            </a:r>
            <a:r>
              <a:rPr lang="en-US" dirty="0" err="1">
                <a:latin typeface="Monospace"/>
              </a:rPr>
              <a:t>response.end</a:t>
            </a:r>
            <a:r>
              <a:rPr lang="en-US" dirty="0">
                <a:latin typeface="Monospace"/>
              </a:rPr>
              <a:t>();</a:t>
            </a:r>
          </a:p>
          <a:p>
            <a:pPr marL="0" indent="0">
              <a:buNone/>
            </a:pPr>
            <a:r>
              <a:rPr lang="en-US" dirty="0">
                <a:latin typeface="Monospace"/>
              </a:rPr>
              <a:t>  });</a:t>
            </a:r>
          </a:p>
          <a:p>
            <a:endParaRPr lang="en-US" dirty="0">
              <a:latin typeface="Monospace"/>
            </a:endParaRPr>
          </a:p>
          <a:p>
            <a:pPr marL="0" indent="0">
              <a:buNone/>
            </a:pPr>
            <a:r>
              <a:rPr lang="en-US" dirty="0">
                <a:latin typeface="Monospace"/>
              </a:rPr>
              <a:t>}).listen(</a:t>
            </a:r>
            <a:r>
              <a:rPr lang="en-US" dirty="0">
                <a:solidFill>
                  <a:srgbClr val="FFFF00"/>
                </a:solidFill>
                <a:latin typeface="Monospace"/>
              </a:rPr>
              <a:t>8080</a:t>
            </a:r>
            <a:r>
              <a:rPr lang="en-US" dirty="0">
                <a:latin typeface="Monospace"/>
              </a:rPr>
              <a:t>);</a:t>
            </a:r>
          </a:p>
        </p:txBody>
      </p:sp>
      <p:sp>
        <p:nvSpPr>
          <p:cNvPr id="6" name="Rounded Rectangular Callout 5"/>
          <p:cNvSpPr/>
          <p:nvPr/>
        </p:nvSpPr>
        <p:spPr>
          <a:xfrm>
            <a:off x="5882186" y="1690688"/>
            <a:ext cx="2101756" cy="750627"/>
          </a:xfrm>
          <a:prstGeom prst="wedgeRoundRectCallout">
            <a:avLst>
              <a:gd name="adj1" fmla="val -120149"/>
              <a:gd name="adj2" fmla="val 10068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400" dirty="0" smtClean="0"/>
              <a:t>Callback #1</a:t>
            </a:r>
            <a:endParaRPr lang="de-DE" sz="2400" dirty="0"/>
          </a:p>
        </p:txBody>
      </p:sp>
      <p:sp>
        <p:nvSpPr>
          <p:cNvPr id="7" name="Rounded Rectangular Callout 6"/>
          <p:cNvSpPr/>
          <p:nvPr/>
        </p:nvSpPr>
        <p:spPr>
          <a:xfrm>
            <a:off x="7685965" y="2807884"/>
            <a:ext cx="2101756" cy="750627"/>
          </a:xfrm>
          <a:prstGeom prst="wedgeRoundRectCallout">
            <a:avLst>
              <a:gd name="adj1" fmla="val -154565"/>
              <a:gd name="adj2" fmla="val 9886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400" dirty="0" smtClean="0"/>
              <a:t>Callback #2</a:t>
            </a:r>
            <a:endParaRPr lang="de-DE" sz="2400" dirty="0"/>
          </a:p>
        </p:txBody>
      </p:sp>
      <p:sp>
        <p:nvSpPr>
          <p:cNvPr id="8" name="Rectangle 7"/>
          <p:cNvSpPr/>
          <p:nvPr/>
        </p:nvSpPr>
        <p:spPr>
          <a:xfrm>
            <a:off x="4840406" y="4637301"/>
            <a:ext cx="5777552" cy="1674599"/>
          </a:xfrm>
          <a:prstGeom prst="rect">
            <a:avLst/>
          </a:prstGeom>
          <a:solidFill>
            <a:schemeClr val="accent4"/>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de-DE" sz="2000" dirty="0" smtClean="0">
                <a:solidFill>
                  <a:schemeClr val="accent3"/>
                </a:solidFill>
                <a:latin typeface="Segoe UI Light" panose="020B0502040204020203" pitchFamily="34" charset="0"/>
              </a:rPr>
              <a:t>This </a:t>
            </a:r>
            <a:r>
              <a:rPr lang="de-DE" sz="2000" dirty="0" err="1" smtClean="0">
                <a:solidFill>
                  <a:schemeClr val="accent3"/>
                </a:solidFill>
                <a:latin typeface="Segoe UI Light" panose="020B0502040204020203" pitchFamily="34" charset="0"/>
              </a:rPr>
              <a:t>might</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look</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magical</a:t>
            </a:r>
            <a:r>
              <a:rPr lang="de-DE" sz="2000" dirty="0" smtClean="0">
                <a:solidFill>
                  <a:schemeClr val="accent3"/>
                </a:solidFill>
                <a:latin typeface="Segoe UI Light" panose="020B0502040204020203" pitchFamily="34" charset="0"/>
              </a:rPr>
              <a:t> at </a:t>
            </a:r>
            <a:r>
              <a:rPr lang="de-DE" sz="2000" dirty="0" err="1" smtClean="0">
                <a:solidFill>
                  <a:schemeClr val="accent3"/>
                </a:solidFill>
                <a:latin typeface="Segoe UI Light" panose="020B0502040204020203" pitchFamily="34" charset="0"/>
              </a:rPr>
              <a:t>first</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glance</a:t>
            </a:r>
            <a:r>
              <a:rPr lang="de-DE" sz="2000" dirty="0" smtClean="0">
                <a:solidFill>
                  <a:schemeClr val="accent3"/>
                </a:solidFill>
                <a:latin typeface="Segoe UI Light" panose="020B0502040204020203" pitchFamily="34" charset="0"/>
              </a:rPr>
              <a:t>. Keep in </a:t>
            </a:r>
            <a:r>
              <a:rPr lang="de-DE" sz="2000" dirty="0" err="1" smtClean="0">
                <a:solidFill>
                  <a:schemeClr val="accent3"/>
                </a:solidFill>
                <a:latin typeface="Segoe UI Light" panose="020B0502040204020203" pitchFamily="34" charset="0"/>
              </a:rPr>
              <a:t>mind</a:t>
            </a:r>
            <a:r>
              <a:rPr lang="de-DE" sz="2000" dirty="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that</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functions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are</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objects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as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well</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Here</a:t>
            </a:r>
            <a:r>
              <a:rPr lang="de-DE" sz="2000" dirty="0" smtClean="0">
                <a:solidFill>
                  <a:schemeClr val="accent3"/>
                </a:solidFill>
                <a:latin typeface="Segoe UI Light" panose="020B0502040204020203" pitchFamily="34" charset="0"/>
              </a:rPr>
              <a:t> an </a:t>
            </a:r>
            <a:r>
              <a:rPr lang="de-DE" sz="2000" dirty="0" err="1" smtClean="0">
                <a:solidFill>
                  <a:schemeClr val="accent3"/>
                </a:solidFill>
                <a:latin typeface="Segoe UI Light" panose="020B0502040204020203" pitchFamily="34" charset="0"/>
              </a:rPr>
              <a:t>object</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is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created</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which</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handles</a:t>
            </a:r>
            <a:r>
              <a:rPr lang="de-DE" sz="2000" dirty="0" smtClean="0">
                <a:solidFill>
                  <a:schemeClr val="accent3"/>
                </a:solidFill>
                <a:latin typeface="Segoe UI Light" panose="020B0502040204020203" pitchFamily="34" charset="0"/>
              </a:rPr>
              <a:t> a </a:t>
            </a:r>
            <a:r>
              <a:rPr lang="de-DE" sz="2000" dirty="0" err="1" smtClean="0">
                <a:solidFill>
                  <a:schemeClr val="accent3"/>
                </a:solidFill>
                <a:latin typeface="Segoe UI Light" panose="020B0502040204020203" pitchFamily="34" charset="0"/>
              </a:rPr>
              <a:t>request</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and</a:t>
            </a:r>
            <a:r>
              <a:rPr lang="de-DE" sz="2000" dirty="0" smtClean="0">
                <a:solidFill>
                  <a:schemeClr val="accent3"/>
                </a:solidFill>
                <a:latin typeface="Segoe UI Light" panose="020B0502040204020203" pitchFamily="34" charset="0"/>
              </a:rPr>
              <a:t> a </a:t>
            </a:r>
            <a:r>
              <a:rPr lang="de-DE" sz="2000" dirty="0" err="1" smtClean="0">
                <a:solidFill>
                  <a:schemeClr val="accent3"/>
                </a:solidFill>
                <a:latin typeface="Segoe UI Light" panose="020B0502040204020203" pitchFamily="34" charset="0"/>
              </a:rPr>
              <a:t>response</a:t>
            </a:r>
            <a:r>
              <a:rPr lang="de-DE" sz="2000" dirty="0" smtClean="0">
                <a:solidFill>
                  <a:schemeClr val="accent3"/>
                </a:solidFill>
                <a:latin typeface="Segoe UI Light" panose="020B0502040204020203" pitchFamily="34" charset="0"/>
              </a:rPr>
              <a:t>. The </a:t>
            </a:r>
            <a:r>
              <a:rPr lang="de-DE" sz="2000" dirty="0" err="1" smtClean="0">
                <a:solidFill>
                  <a:schemeClr val="accent3"/>
                </a:solidFill>
                <a:latin typeface="Segoe UI Light" panose="020B0502040204020203" pitchFamily="34" charset="0"/>
              </a:rPr>
              <a:t>first</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callback</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is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called</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when</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createServer</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is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finished</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and</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the</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second</a:t>
            </a:r>
            <a:r>
              <a:rPr lang="de-DE" sz="2000" dirty="0" smtClean="0">
                <a:solidFill>
                  <a:schemeClr val="accent3"/>
                </a:solidFill>
                <a:latin typeface="Segoe UI Light" panose="020B0502040204020203" pitchFamily="34" charset="0"/>
              </a:rPr>
              <a:t> after </a:t>
            </a:r>
            <a:r>
              <a:rPr lang="de-DE" sz="2000" dirty="0" err="1" smtClean="0">
                <a:solidFill>
                  <a:schemeClr val="accent3"/>
                </a:solidFill>
                <a:latin typeface="Segoe UI Light" panose="020B0502040204020203" pitchFamily="34" charset="0"/>
              </a:rPr>
              <a:t>the</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readFile</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is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finished</a:t>
            </a:r>
            <a:r>
              <a:rPr lang="de-DE" sz="2000" dirty="0" smtClean="0">
                <a:solidFill>
                  <a:schemeClr val="accent3"/>
                </a:solidFill>
                <a:latin typeface="Segoe UI Light" panose="020B0502040204020203" pitchFamily="34" charset="0"/>
              </a:rPr>
              <a:t>.</a:t>
            </a:r>
            <a:endParaRPr lang="de-DE" sz="2000" dirty="0">
              <a:solidFill>
                <a:schemeClr val="accent3"/>
              </a:solidFill>
              <a:latin typeface="Segoe UI Light" panose="020B0502040204020203" pitchFamily="34" charset="0"/>
            </a:endParaRPr>
          </a:p>
        </p:txBody>
      </p:sp>
    </p:spTree>
    <p:extLst>
      <p:ext uri="{BB962C8B-B14F-4D97-AF65-F5344CB8AC3E}">
        <p14:creationId xmlns:p14="http://schemas.microsoft.com/office/powerpoint/2010/main" val="38628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royal terms</a:t>
            </a:r>
            <a:endParaRPr lang="en-US" dirty="0"/>
          </a:p>
        </p:txBody>
      </p:sp>
      <p:sp>
        <p:nvSpPr>
          <p:cNvPr id="3" name="Content Placeholder 2"/>
          <p:cNvSpPr>
            <a:spLocks noGrp="1"/>
          </p:cNvSpPr>
          <p:nvPr>
            <p:ph idx="1"/>
          </p:nvPr>
        </p:nvSpPr>
        <p:spPr/>
        <p:txBody>
          <a:bodyPr>
            <a:normAutofit fontScale="70%" lnSpcReduction="20%"/>
          </a:bodyPr>
          <a:lstStyle/>
          <a:p>
            <a:r>
              <a:rPr lang="en-US" dirty="0" smtClean="0"/>
              <a:t>The king says: “My loyal first knight, go forth and create server!”</a:t>
            </a:r>
          </a:p>
          <a:p>
            <a:pPr marL="0" indent="0">
              <a:buNone/>
            </a:pPr>
            <a:r>
              <a:rPr lang="en-US" dirty="0" smtClean="0">
                <a:latin typeface="Monospace"/>
              </a:rPr>
              <a:t>	</a:t>
            </a:r>
            <a:r>
              <a:rPr lang="en-US" dirty="0" err="1" smtClean="0">
                <a:latin typeface="Monospace"/>
              </a:rPr>
              <a:t>http.createServer</a:t>
            </a:r>
            <a:r>
              <a:rPr lang="en-US" dirty="0" smtClean="0">
                <a:latin typeface="Monospace"/>
              </a:rPr>
              <a:t>(…)</a:t>
            </a:r>
            <a:endParaRPr lang="en-US" dirty="0">
              <a:latin typeface="Monospace"/>
            </a:endParaRPr>
          </a:p>
          <a:p>
            <a:endParaRPr lang="en-US" dirty="0" smtClean="0"/>
          </a:p>
          <a:p>
            <a:r>
              <a:rPr lang="en-US" dirty="0" smtClean="0"/>
              <a:t>He continues: “Afterwards, write head and read the file index.html!”</a:t>
            </a:r>
          </a:p>
          <a:p>
            <a:pPr marL="0" indent="0">
              <a:buNone/>
            </a:pPr>
            <a:r>
              <a:rPr lang="en-US" b="1" dirty="0" smtClean="0">
                <a:solidFill>
                  <a:schemeClr val="accent3"/>
                </a:solidFill>
                <a:latin typeface="Monospace"/>
              </a:rPr>
              <a:t>	function</a:t>
            </a:r>
            <a:r>
              <a:rPr lang="en-US" dirty="0" smtClean="0">
                <a:latin typeface="Monospace"/>
              </a:rPr>
              <a:t>(request</a:t>
            </a:r>
            <a:r>
              <a:rPr lang="en-US" dirty="0">
                <a:latin typeface="Monospace"/>
              </a:rPr>
              <a:t>, response) {</a:t>
            </a:r>
          </a:p>
          <a:p>
            <a:pPr marL="0" indent="0">
              <a:buNone/>
            </a:pPr>
            <a:r>
              <a:rPr lang="en-US" dirty="0" smtClean="0">
                <a:latin typeface="Monospace"/>
              </a:rPr>
              <a:t>	  </a:t>
            </a:r>
            <a:r>
              <a:rPr lang="en-US" dirty="0" err="1">
                <a:latin typeface="Monospace"/>
              </a:rPr>
              <a:t>response.writeHead</a:t>
            </a:r>
            <a:r>
              <a:rPr lang="en-US" dirty="0">
                <a:latin typeface="Monospace"/>
              </a:rPr>
              <a:t>(</a:t>
            </a:r>
            <a:r>
              <a:rPr lang="en-US" dirty="0">
                <a:solidFill>
                  <a:srgbClr val="FFFF00"/>
                </a:solidFill>
                <a:latin typeface="Monospace"/>
              </a:rPr>
              <a:t>200</a:t>
            </a:r>
            <a:r>
              <a:rPr lang="en-US" dirty="0">
                <a:latin typeface="Monospace"/>
              </a:rPr>
              <a:t>);</a:t>
            </a:r>
          </a:p>
          <a:p>
            <a:pPr marL="0" indent="0">
              <a:buNone/>
            </a:pPr>
            <a:r>
              <a:rPr lang="en-US" dirty="0" smtClean="0">
                <a:latin typeface="Monospace"/>
              </a:rPr>
              <a:t>	  </a:t>
            </a:r>
            <a:r>
              <a:rPr lang="en-US" dirty="0" err="1">
                <a:latin typeface="Monospace"/>
              </a:rPr>
              <a:t>fs.readFile</a:t>
            </a:r>
            <a:r>
              <a:rPr lang="en-US" dirty="0">
                <a:latin typeface="Monospace"/>
              </a:rPr>
              <a:t>(</a:t>
            </a:r>
            <a:r>
              <a:rPr lang="en-US" dirty="0">
                <a:solidFill>
                  <a:srgbClr val="FFFF00"/>
                </a:solidFill>
                <a:latin typeface="Monospace"/>
              </a:rPr>
              <a:t>'index.html'</a:t>
            </a:r>
            <a:r>
              <a:rPr lang="en-US" dirty="0">
                <a:latin typeface="Monospace"/>
              </a:rPr>
              <a:t>,</a:t>
            </a:r>
            <a:r>
              <a:rPr lang="en-US" dirty="0"/>
              <a:t>…)</a:t>
            </a:r>
          </a:p>
          <a:p>
            <a:endParaRPr lang="en-US" dirty="0" smtClean="0"/>
          </a:p>
          <a:p>
            <a:r>
              <a:rPr lang="en-US" dirty="0" smtClean="0"/>
              <a:t>The knight accepts this order, but he thinks “file read is no fun, let my page do that for me!”</a:t>
            </a:r>
          </a:p>
          <a:p>
            <a:pPr marL="0" indent="0">
              <a:buNone/>
            </a:pPr>
            <a:r>
              <a:rPr lang="en-US" b="1" dirty="0" smtClean="0">
                <a:solidFill>
                  <a:schemeClr val="accent3"/>
                </a:solidFill>
                <a:latin typeface="Monospace"/>
              </a:rPr>
              <a:t>	function</a:t>
            </a:r>
            <a:r>
              <a:rPr lang="en-US" dirty="0" smtClean="0">
                <a:latin typeface="Monospace"/>
              </a:rPr>
              <a:t>(err</a:t>
            </a:r>
            <a:r>
              <a:rPr lang="en-US" dirty="0">
                <a:latin typeface="Monospace"/>
              </a:rPr>
              <a:t>, contents) {    </a:t>
            </a:r>
            <a:r>
              <a:rPr lang="en-US" dirty="0" err="1">
                <a:latin typeface="Monospace"/>
              </a:rPr>
              <a:t>response.write</a:t>
            </a:r>
            <a:r>
              <a:rPr lang="en-US" dirty="0">
                <a:latin typeface="Monospace"/>
              </a:rPr>
              <a:t>(contents);    </a:t>
            </a:r>
            <a:r>
              <a:rPr lang="en-US" dirty="0" err="1">
                <a:latin typeface="Monospace"/>
              </a:rPr>
              <a:t>response.end</a:t>
            </a:r>
            <a:r>
              <a:rPr lang="en-US" dirty="0">
                <a:latin typeface="Monospace"/>
              </a:rPr>
              <a:t>();  </a:t>
            </a:r>
            <a:r>
              <a:rPr lang="en-US" dirty="0" smtClean="0">
                <a:latin typeface="Monospace"/>
              </a:rPr>
              <a:t>});</a:t>
            </a:r>
          </a:p>
          <a:p>
            <a:pPr marL="0" indent="0">
              <a:buNone/>
            </a:pPr>
            <a:endParaRPr lang="en-US" dirty="0" smtClean="0"/>
          </a:p>
          <a:p>
            <a:r>
              <a:rPr lang="en-US" dirty="0" smtClean="0"/>
              <a:t>Furthermore he says his page: “After you have done that, put the content into this response letter and I will bring it to the king!”</a:t>
            </a:r>
            <a:endParaRPr lang="en-US" dirty="0"/>
          </a:p>
        </p:txBody>
      </p:sp>
    </p:spTree>
    <p:extLst>
      <p:ext uri="{BB962C8B-B14F-4D97-AF65-F5344CB8AC3E}">
        <p14:creationId xmlns:p14="http://schemas.microsoft.com/office/powerpoint/2010/main" val="421787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async.each</a:t>
            </a:r>
            <a:endParaRPr lang="en-US" dirty="0"/>
          </a:p>
        </p:txBody>
      </p:sp>
      <p:sp>
        <p:nvSpPr>
          <p:cNvPr id="3" name="Content Placeholder 2"/>
          <p:cNvSpPr>
            <a:spLocks noGrp="1"/>
          </p:cNvSpPr>
          <p:nvPr>
            <p:ph idx="1"/>
          </p:nvPr>
        </p:nvSpPr>
        <p:spPr/>
        <p:txBody>
          <a:bodyPr>
            <a:normAutofit fontScale="92.5%" lnSpcReduction="20%"/>
          </a:bodyPr>
          <a:lstStyle/>
          <a:p>
            <a:pPr marL="0" indent="0">
              <a:buNone/>
            </a:pPr>
            <a:r>
              <a:rPr lang="en-US" b="1" dirty="0" err="1">
                <a:solidFill>
                  <a:schemeClr val="accent3"/>
                </a:solidFill>
                <a:latin typeface="Monospace"/>
              </a:rPr>
              <a:t>var</a:t>
            </a:r>
            <a:r>
              <a:rPr lang="en-US" dirty="0" smtClean="0">
                <a:latin typeface="Monospace"/>
              </a:rPr>
              <a:t> </a:t>
            </a:r>
            <a:r>
              <a:rPr lang="en-US" dirty="0" err="1">
                <a:latin typeface="Monospace"/>
              </a:rPr>
              <a:t>async</a:t>
            </a:r>
            <a:r>
              <a:rPr lang="en-US" dirty="0">
                <a:latin typeface="Monospace"/>
              </a:rPr>
              <a:t> = require(</a:t>
            </a:r>
            <a:r>
              <a:rPr lang="en-US" dirty="0">
                <a:solidFill>
                  <a:srgbClr val="FFFF00"/>
                </a:solidFill>
                <a:latin typeface="Monospace"/>
              </a:rPr>
              <a:t>'</a:t>
            </a:r>
            <a:r>
              <a:rPr lang="en-US" dirty="0" err="1">
                <a:solidFill>
                  <a:srgbClr val="FFFF00"/>
                </a:solidFill>
                <a:latin typeface="Monospace"/>
              </a:rPr>
              <a:t>async</a:t>
            </a:r>
            <a:r>
              <a:rPr lang="en-US" dirty="0" smtClean="0">
                <a:solidFill>
                  <a:srgbClr val="FFFF00"/>
                </a:solidFill>
                <a:latin typeface="Monospace"/>
              </a:rPr>
              <a:t>'</a:t>
            </a:r>
            <a:r>
              <a:rPr lang="en-US" dirty="0" smtClean="0">
                <a:latin typeface="Monospace"/>
              </a:rPr>
              <a:t>);</a:t>
            </a:r>
          </a:p>
          <a:p>
            <a:pPr marL="0" indent="0">
              <a:buNone/>
            </a:pPr>
            <a:endParaRPr lang="en-US" dirty="0" smtClean="0">
              <a:latin typeface="Monospace"/>
            </a:endParaRPr>
          </a:p>
          <a:p>
            <a:pPr marL="0" indent="0">
              <a:buNone/>
            </a:pPr>
            <a:r>
              <a:rPr lang="en-US" b="1" dirty="0" err="1">
                <a:solidFill>
                  <a:schemeClr val="accent3"/>
                </a:solidFill>
                <a:latin typeface="Monospace"/>
              </a:rPr>
              <a:t>var</a:t>
            </a:r>
            <a:r>
              <a:rPr lang="en-US" dirty="0" smtClean="0">
                <a:latin typeface="Monospace"/>
              </a:rPr>
              <a:t> </a:t>
            </a:r>
            <a:r>
              <a:rPr lang="en-US" dirty="0" err="1">
                <a:latin typeface="Monospace"/>
              </a:rPr>
              <a:t>gather_troops</a:t>
            </a:r>
            <a:r>
              <a:rPr lang="en-US" dirty="0">
                <a:latin typeface="Monospace"/>
              </a:rPr>
              <a:t> = </a:t>
            </a:r>
            <a:r>
              <a:rPr lang="en-US" b="1" dirty="0" smtClean="0">
                <a:solidFill>
                  <a:schemeClr val="accent3"/>
                </a:solidFill>
                <a:latin typeface="Monospace"/>
              </a:rPr>
              <a:t>function</a:t>
            </a:r>
            <a:r>
              <a:rPr lang="en-US" dirty="0" smtClean="0">
                <a:latin typeface="Monospace"/>
              </a:rPr>
              <a:t>(</a:t>
            </a:r>
            <a:r>
              <a:rPr lang="en-US" dirty="0" err="1" smtClean="0">
                <a:latin typeface="Monospace"/>
              </a:rPr>
              <a:t>num</a:t>
            </a:r>
            <a:r>
              <a:rPr lang="en-US" dirty="0">
                <a:latin typeface="Monospace"/>
              </a:rPr>
              <a:t>, Callback) {</a:t>
            </a:r>
          </a:p>
          <a:p>
            <a:pPr marL="0" indent="0">
              <a:buNone/>
            </a:pPr>
            <a:r>
              <a:rPr lang="en-US" dirty="0">
                <a:latin typeface="Monospace"/>
              </a:rPr>
              <a:t>  console.</a:t>
            </a:r>
            <a:r>
              <a:rPr lang="en-US" dirty="0">
                <a:solidFill>
                  <a:srgbClr val="00B0F0"/>
                </a:solidFill>
                <a:latin typeface="Monospace"/>
              </a:rPr>
              <a:t>log</a:t>
            </a:r>
            <a:r>
              <a:rPr lang="en-US" dirty="0">
                <a:latin typeface="Monospace"/>
              </a:rPr>
              <a:t>(</a:t>
            </a:r>
            <a:r>
              <a:rPr lang="en-US" dirty="0">
                <a:solidFill>
                  <a:srgbClr val="FFFF00"/>
                </a:solidFill>
                <a:latin typeface="Monospace"/>
              </a:rPr>
              <a:t>'squad '</a:t>
            </a:r>
            <a:r>
              <a:rPr lang="en-US" dirty="0">
                <a:latin typeface="Monospace"/>
              </a:rPr>
              <a:t>+</a:t>
            </a:r>
            <a:r>
              <a:rPr lang="en-US" dirty="0" err="1">
                <a:latin typeface="Monospace"/>
              </a:rPr>
              <a:t>num</a:t>
            </a:r>
            <a:r>
              <a:rPr lang="en-US" dirty="0">
                <a:latin typeface="Monospace"/>
              </a:rPr>
              <a:t>+</a:t>
            </a:r>
            <a:r>
              <a:rPr lang="en-US" dirty="0">
                <a:solidFill>
                  <a:srgbClr val="FFFF00"/>
                </a:solidFill>
                <a:latin typeface="Monospace"/>
              </a:rPr>
              <a:t>' reporting in!'</a:t>
            </a:r>
            <a:r>
              <a:rPr lang="en-US" dirty="0">
                <a:latin typeface="Monospace"/>
              </a:rPr>
              <a:t>);</a:t>
            </a:r>
          </a:p>
          <a:p>
            <a:pPr marL="0" indent="0">
              <a:buNone/>
            </a:pPr>
            <a:r>
              <a:rPr lang="en-US" b="1" dirty="0">
                <a:solidFill>
                  <a:schemeClr val="accent3"/>
                </a:solidFill>
                <a:latin typeface="Monospace"/>
              </a:rPr>
              <a:t>  return </a:t>
            </a:r>
            <a:r>
              <a:rPr lang="en-US" dirty="0" smtClean="0">
                <a:latin typeface="Monospace"/>
              </a:rPr>
              <a:t>Callback(null</a:t>
            </a:r>
            <a:r>
              <a:rPr lang="en-US" dirty="0">
                <a:latin typeface="Monospace"/>
              </a:rPr>
              <a:t>);</a:t>
            </a:r>
          </a:p>
          <a:p>
            <a:pPr marL="0" indent="0">
              <a:buNone/>
            </a:pPr>
            <a:r>
              <a:rPr lang="en-US" dirty="0">
                <a:latin typeface="Monospace"/>
              </a:rPr>
              <a:t>};</a:t>
            </a:r>
          </a:p>
          <a:p>
            <a:pPr marL="0" indent="0">
              <a:buNone/>
            </a:pPr>
            <a:r>
              <a:rPr lang="en-US" dirty="0">
                <a:latin typeface="Monospace"/>
              </a:rPr>
              <a:t>	</a:t>
            </a:r>
            <a:endParaRPr lang="en-US" dirty="0" smtClean="0">
              <a:latin typeface="Monospace"/>
            </a:endParaRPr>
          </a:p>
          <a:p>
            <a:pPr marL="0" indent="0">
              <a:buNone/>
            </a:pPr>
            <a:r>
              <a:rPr lang="en-US" dirty="0" err="1" smtClean="0">
                <a:latin typeface="Monospace"/>
              </a:rPr>
              <a:t>async.each</a:t>
            </a:r>
            <a:r>
              <a:rPr lang="en-US" dirty="0">
                <a:latin typeface="Monospace"/>
              </a:rPr>
              <a:t>([1, 2, 3, 4], </a:t>
            </a:r>
            <a:r>
              <a:rPr lang="en-US" dirty="0" err="1">
                <a:latin typeface="Monospace"/>
              </a:rPr>
              <a:t>gather_troops</a:t>
            </a:r>
            <a:r>
              <a:rPr lang="en-US" dirty="0">
                <a:latin typeface="Monospace"/>
              </a:rPr>
              <a:t>, </a:t>
            </a:r>
            <a:r>
              <a:rPr lang="en-US" b="1" dirty="0">
                <a:solidFill>
                  <a:schemeClr val="accent3"/>
                </a:solidFill>
                <a:latin typeface="Monospace"/>
              </a:rPr>
              <a:t>function</a:t>
            </a:r>
            <a:r>
              <a:rPr lang="en-US" dirty="0" smtClean="0">
                <a:latin typeface="Monospace"/>
              </a:rPr>
              <a:t> </a:t>
            </a:r>
            <a:r>
              <a:rPr lang="en-US" dirty="0">
                <a:latin typeface="Monospace"/>
              </a:rPr>
              <a:t>(err) {</a:t>
            </a:r>
          </a:p>
          <a:p>
            <a:pPr marL="0" indent="0">
              <a:buNone/>
            </a:pPr>
            <a:r>
              <a:rPr lang="en-US" dirty="0">
                <a:latin typeface="Monospace"/>
              </a:rPr>
              <a:t>	  console.</a:t>
            </a:r>
            <a:r>
              <a:rPr lang="en-US" dirty="0">
                <a:solidFill>
                  <a:srgbClr val="00B0F0"/>
                </a:solidFill>
                <a:latin typeface="Monospace"/>
              </a:rPr>
              <a:t>log</a:t>
            </a:r>
            <a:r>
              <a:rPr lang="en-US" dirty="0">
                <a:latin typeface="Monospace"/>
              </a:rPr>
              <a:t>(</a:t>
            </a:r>
            <a:r>
              <a:rPr lang="en-US" dirty="0">
                <a:solidFill>
                  <a:srgbClr val="FFFF00"/>
                </a:solidFill>
                <a:latin typeface="Monospace"/>
              </a:rPr>
              <a:t>"Army ready</a:t>
            </a:r>
            <a:r>
              <a:rPr lang="en-US" dirty="0" smtClean="0">
                <a:solidFill>
                  <a:srgbClr val="FFFF00"/>
                </a:solidFill>
                <a:latin typeface="Monospace"/>
              </a:rPr>
              <a:t>!"</a:t>
            </a:r>
            <a:r>
              <a:rPr lang="en-US" dirty="0" smtClean="0">
                <a:latin typeface="Monospace"/>
              </a:rPr>
              <a:t>);</a:t>
            </a:r>
          </a:p>
          <a:p>
            <a:pPr marL="0" indent="0">
              <a:buNone/>
            </a:pPr>
            <a:r>
              <a:rPr lang="en-US" dirty="0" smtClean="0">
                <a:latin typeface="Monospace"/>
              </a:rPr>
              <a:t>});</a:t>
            </a:r>
            <a:endParaRPr lang="en-US" dirty="0">
              <a:latin typeface="Monospace"/>
            </a:endParaRPr>
          </a:p>
        </p:txBody>
      </p:sp>
      <p:sp>
        <p:nvSpPr>
          <p:cNvPr id="4" name="Rounded Rectangular Callout 3"/>
          <p:cNvSpPr/>
          <p:nvPr/>
        </p:nvSpPr>
        <p:spPr>
          <a:xfrm>
            <a:off x="6277972" y="1027906"/>
            <a:ext cx="2565778" cy="981098"/>
          </a:xfrm>
          <a:prstGeom prst="wedgeRoundRectCallout">
            <a:avLst>
              <a:gd name="adj1" fmla="val -90894"/>
              <a:gd name="adj2" fmla="val 4921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400" dirty="0" smtClean="0"/>
              <a:t>The </a:t>
            </a:r>
            <a:r>
              <a:rPr lang="de-DE" sz="2400" dirty="0" err="1" smtClean="0"/>
              <a:t>package</a:t>
            </a:r>
            <a:r>
              <a:rPr lang="de-DE" sz="2400" dirty="0" smtClean="0"/>
              <a:t> </a:t>
            </a:r>
            <a:r>
              <a:rPr lang="de-DE" sz="2400" dirty="0" err="1" smtClean="0"/>
              <a:t>async</a:t>
            </a:r>
            <a:r>
              <a:rPr lang="de-DE" sz="2400" dirty="0" smtClean="0"/>
              <a:t> </a:t>
            </a:r>
            <a:r>
              <a:rPr lang="de-DE" sz="2400" dirty="0" err="1" smtClean="0"/>
              <a:t>is</a:t>
            </a:r>
            <a:r>
              <a:rPr lang="de-DE" sz="2400" dirty="0" smtClean="0"/>
              <a:t> </a:t>
            </a:r>
            <a:r>
              <a:rPr lang="de-DE" sz="2400" dirty="0" err="1" smtClean="0"/>
              <a:t>required</a:t>
            </a:r>
            <a:endParaRPr lang="de-DE" sz="2400" dirty="0"/>
          </a:p>
        </p:txBody>
      </p:sp>
      <p:sp>
        <p:nvSpPr>
          <p:cNvPr id="5" name="Rounded Rectangular Callout 4"/>
          <p:cNvSpPr/>
          <p:nvPr/>
        </p:nvSpPr>
        <p:spPr>
          <a:xfrm>
            <a:off x="8313763" y="3020196"/>
            <a:ext cx="2565778" cy="981098"/>
          </a:xfrm>
          <a:prstGeom prst="wedgeRoundRectCallout">
            <a:avLst>
              <a:gd name="adj1" fmla="val -82915"/>
              <a:gd name="adj2" fmla="val -4399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400" dirty="0" smtClean="0"/>
              <a:t>The </a:t>
            </a:r>
            <a:r>
              <a:rPr lang="de-DE" sz="2400" dirty="0" err="1" smtClean="0"/>
              <a:t>king</a:t>
            </a:r>
            <a:r>
              <a:rPr lang="de-DE" sz="2400" dirty="0" smtClean="0"/>
              <a:t> </a:t>
            </a:r>
            <a:r>
              <a:rPr lang="de-DE" sz="2400" dirty="0" err="1" smtClean="0"/>
              <a:t>wants</a:t>
            </a:r>
            <a:r>
              <a:rPr lang="de-DE" sz="2400" dirty="0" smtClean="0"/>
              <a:t> </a:t>
            </a:r>
            <a:r>
              <a:rPr lang="de-DE" sz="2400" dirty="0" err="1" smtClean="0"/>
              <a:t>to</a:t>
            </a:r>
            <a:r>
              <a:rPr lang="de-DE" sz="2400" dirty="0" smtClean="0"/>
              <a:t> </a:t>
            </a:r>
            <a:r>
              <a:rPr lang="de-DE" sz="2400" dirty="0" err="1" smtClean="0"/>
              <a:t>gather</a:t>
            </a:r>
            <a:r>
              <a:rPr lang="de-DE" sz="2400" dirty="0" smtClean="0"/>
              <a:t> </a:t>
            </a:r>
            <a:r>
              <a:rPr lang="de-DE" sz="2400" dirty="0" err="1" smtClean="0"/>
              <a:t>troops</a:t>
            </a:r>
            <a:r>
              <a:rPr lang="de-DE" sz="2400" dirty="0" smtClean="0"/>
              <a:t>!</a:t>
            </a:r>
            <a:endParaRPr lang="de-DE" sz="2400" dirty="0"/>
          </a:p>
        </p:txBody>
      </p:sp>
      <p:sp>
        <p:nvSpPr>
          <p:cNvPr id="6" name="Rounded Rectangular Callout 5"/>
          <p:cNvSpPr/>
          <p:nvPr/>
        </p:nvSpPr>
        <p:spPr>
          <a:xfrm>
            <a:off x="8548050" y="5195865"/>
            <a:ext cx="2565778" cy="1273174"/>
          </a:xfrm>
          <a:prstGeom prst="wedgeRoundRectCallout">
            <a:avLst>
              <a:gd name="adj1" fmla="val -78128"/>
              <a:gd name="adj2" fmla="val -6485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400" dirty="0" smtClean="0"/>
              <a:t>The </a:t>
            </a:r>
            <a:r>
              <a:rPr lang="de-DE" sz="2400" dirty="0" err="1" smtClean="0"/>
              <a:t>king</a:t>
            </a:r>
            <a:r>
              <a:rPr lang="de-DE" sz="2400" dirty="0" smtClean="0"/>
              <a:t> </a:t>
            </a:r>
            <a:r>
              <a:rPr lang="de-DE" sz="2400" dirty="0" err="1" smtClean="0"/>
              <a:t>gives</a:t>
            </a:r>
            <a:r>
              <a:rPr lang="de-DE" sz="2400" dirty="0" smtClean="0"/>
              <a:t> out </a:t>
            </a:r>
            <a:r>
              <a:rPr lang="de-DE" sz="2400" dirty="0" err="1" smtClean="0"/>
              <a:t>orders</a:t>
            </a:r>
            <a:r>
              <a:rPr lang="de-DE" sz="2400" dirty="0" smtClean="0"/>
              <a:t> </a:t>
            </a:r>
            <a:r>
              <a:rPr lang="de-DE" sz="2400" dirty="0" err="1" smtClean="0"/>
              <a:t>through</a:t>
            </a:r>
            <a:r>
              <a:rPr lang="de-DE" sz="2400" dirty="0" smtClean="0"/>
              <a:t> </a:t>
            </a:r>
            <a:r>
              <a:rPr lang="de-DE" sz="2400" dirty="0" err="1" smtClean="0"/>
              <a:t>async.each</a:t>
            </a:r>
            <a:endParaRPr lang="de-DE" sz="2400" dirty="0"/>
          </a:p>
        </p:txBody>
      </p:sp>
    </p:spTree>
    <p:extLst>
      <p:ext uri="{BB962C8B-B14F-4D97-AF65-F5344CB8AC3E}">
        <p14:creationId xmlns:p14="http://schemas.microsoft.com/office/powerpoint/2010/main" val="307870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asynchronous army!</a:t>
            </a:r>
            <a:endParaRPr lang="en-US" dirty="0"/>
          </a:p>
        </p:txBody>
      </p:sp>
      <p:sp>
        <p:nvSpPr>
          <p:cNvPr id="3" name="Content Placeholder 2"/>
          <p:cNvSpPr>
            <a:spLocks noGrp="1"/>
          </p:cNvSpPr>
          <p:nvPr>
            <p:ph idx="1"/>
          </p:nvPr>
        </p:nvSpPr>
        <p:spPr>
          <a:xfrm>
            <a:off x="838200" y="1825625"/>
            <a:ext cx="10515600" cy="1463485"/>
          </a:xfrm>
        </p:spPr>
        <p:txBody>
          <a:bodyPr/>
          <a:lstStyle/>
          <a:p>
            <a:pPr marL="0" indent="0">
              <a:buNone/>
            </a:pPr>
            <a:r>
              <a:rPr lang="en-US" dirty="0" err="1">
                <a:latin typeface="Monospace"/>
              </a:rPr>
              <a:t>async.each</a:t>
            </a:r>
            <a:r>
              <a:rPr lang="en-US" dirty="0">
                <a:latin typeface="Monospace"/>
              </a:rPr>
              <a:t>([</a:t>
            </a:r>
            <a:r>
              <a:rPr lang="en-US" dirty="0">
                <a:solidFill>
                  <a:srgbClr val="FFFF00"/>
                </a:solidFill>
                <a:latin typeface="Monospace"/>
              </a:rPr>
              <a:t>1</a:t>
            </a:r>
            <a:r>
              <a:rPr lang="en-US" dirty="0">
                <a:latin typeface="Monospace"/>
              </a:rPr>
              <a:t>, </a:t>
            </a:r>
            <a:r>
              <a:rPr lang="en-US" dirty="0">
                <a:solidFill>
                  <a:srgbClr val="FFFF00"/>
                </a:solidFill>
                <a:latin typeface="Monospace"/>
              </a:rPr>
              <a:t>2</a:t>
            </a:r>
            <a:r>
              <a:rPr lang="en-US" dirty="0">
                <a:latin typeface="Monospace"/>
              </a:rPr>
              <a:t>, </a:t>
            </a:r>
            <a:r>
              <a:rPr lang="en-US" dirty="0">
                <a:solidFill>
                  <a:srgbClr val="FFFF00"/>
                </a:solidFill>
                <a:latin typeface="Monospace"/>
              </a:rPr>
              <a:t>3</a:t>
            </a:r>
            <a:r>
              <a:rPr lang="en-US" dirty="0">
                <a:latin typeface="Monospace"/>
              </a:rPr>
              <a:t>, </a:t>
            </a:r>
            <a:r>
              <a:rPr lang="en-US" dirty="0">
                <a:solidFill>
                  <a:srgbClr val="FFFF00"/>
                </a:solidFill>
                <a:latin typeface="Monospace"/>
              </a:rPr>
              <a:t>4</a:t>
            </a:r>
            <a:r>
              <a:rPr lang="en-US" dirty="0">
                <a:latin typeface="Monospace"/>
              </a:rPr>
              <a:t>], </a:t>
            </a:r>
            <a:r>
              <a:rPr lang="en-US" dirty="0" err="1">
                <a:latin typeface="Monospace"/>
              </a:rPr>
              <a:t>gather_troops</a:t>
            </a:r>
            <a:r>
              <a:rPr lang="en-US" dirty="0">
                <a:latin typeface="Monospace"/>
              </a:rPr>
              <a:t>, </a:t>
            </a:r>
            <a:r>
              <a:rPr lang="en-US" b="1" dirty="0">
                <a:solidFill>
                  <a:schemeClr val="accent3"/>
                </a:solidFill>
                <a:latin typeface="Monospace"/>
              </a:rPr>
              <a:t>function</a:t>
            </a:r>
            <a:r>
              <a:rPr lang="en-US" dirty="0">
                <a:latin typeface="Monospace"/>
              </a:rPr>
              <a:t> (err) </a:t>
            </a:r>
            <a:r>
              <a:rPr lang="en-US" dirty="0" smtClean="0">
                <a:latin typeface="Monospace"/>
              </a:rPr>
              <a:t>{ console.</a:t>
            </a:r>
            <a:r>
              <a:rPr lang="en-US" dirty="0" smtClean="0">
                <a:solidFill>
                  <a:srgbClr val="00B0F0"/>
                </a:solidFill>
                <a:latin typeface="Monospace"/>
              </a:rPr>
              <a:t>log</a:t>
            </a:r>
            <a:r>
              <a:rPr lang="en-US" dirty="0" smtClean="0">
                <a:latin typeface="Monospace"/>
              </a:rPr>
              <a:t>(</a:t>
            </a:r>
            <a:r>
              <a:rPr lang="en-US" dirty="0" smtClean="0">
                <a:solidFill>
                  <a:srgbClr val="FFFF00"/>
                </a:solidFill>
                <a:latin typeface="Monospace"/>
              </a:rPr>
              <a:t>"Army ready!"</a:t>
            </a:r>
            <a:r>
              <a:rPr lang="en-US" dirty="0" smtClean="0">
                <a:latin typeface="Monospace"/>
              </a:rPr>
              <a:t>); });</a:t>
            </a:r>
          </a:p>
          <a:p>
            <a:pPr marL="0" indent="0">
              <a:buNone/>
            </a:pPr>
            <a:endParaRPr lang="en-US" dirty="0"/>
          </a:p>
          <a:p>
            <a:pPr marL="0" indent="0">
              <a:buNone/>
            </a:pPr>
            <a:endParaRPr lang="en-US" dirty="0">
              <a:latin typeface="Monospace"/>
            </a:endParaRPr>
          </a:p>
          <a:p>
            <a:endParaRPr lang="en-US" dirty="0" smtClean="0"/>
          </a:p>
        </p:txBody>
      </p:sp>
      <p:sp>
        <p:nvSpPr>
          <p:cNvPr id="6" name="Content Placeholder 2"/>
          <p:cNvSpPr txBox="1">
            <a:spLocks/>
          </p:cNvSpPr>
          <p:nvPr/>
        </p:nvSpPr>
        <p:spPr>
          <a:xfrm>
            <a:off x="838200" y="2687708"/>
            <a:ext cx="4798325" cy="3986047"/>
          </a:xfrm>
          <a:prstGeom prst="rect">
            <a:avLst/>
          </a:prstGeom>
        </p:spPr>
        <p:txBody>
          <a:bodyPr vert="horz" lIns="91440" tIns="45720" rIns="91440" bIns="45720" rtlCol="0">
            <a:normAutofit/>
          </a:bodyPr>
          <a:lst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rgbClr val="CCCCCC"/>
                </a:solidFill>
                <a:latin typeface="Segoe UI Light" panose="020B0502040204020203" pitchFamily="34" charset="0"/>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rgbClr val="CCCCCC"/>
                </a:solidFill>
                <a:latin typeface="Segoe UI Light" panose="020B0502040204020203" pitchFamily="34" charset="0"/>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rgbClr val="CCCCCC"/>
                </a:solidFill>
                <a:latin typeface="Segoe UI Light" panose="020B0502040204020203" pitchFamily="34" charset="0"/>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rgbClr val="CCCCCC"/>
                </a:solidFill>
                <a:latin typeface="Segoe UI Light" panose="020B0502040204020203" pitchFamily="34" charset="0"/>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rgbClr val="CCCCCC"/>
                </a:solidFill>
                <a:latin typeface="Segoe UI Light" panose="020B0502040204020203" pitchFamily="34" charset="0"/>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latin typeface="Monospace"/>
            </a:endParaRPr>
          </a:p>
          <a:p>
            <a:r>
              <a:rPr lang="en-US" dirty="0" smtClean="0"/>
              <a:t>The function </a:t>
            </a:r>
            <a:r>
              <a:rPr lang="en-US" dirty="0" err="1" smtClean="0"/>
              <a:t>async.each</a:t>
            </a:r>
            <a:r>
              <a:rPr lang="en-US" dirty="0" smtClean="0"/>
              <a:t> will run the function </a:t>
            </a:r>
            <a:r>
              <a:rPr lang="en-US" dirty="0" err="1" smtClean="0"/>
              <a:t>gather_troops</a:t>
            </a:r>
            <a:r>
              <a:rPr lang="en-US" dirty="0" smtClean="0"/>
              <a:t> with each entry in the given array [1,2,3,4] and afterwards write a report to the console.</a:t>
            </a:r>
          </a:p>
          <a:p>
            <a:endParaRPr lang="en-US" dirty="0" smtClean="0"/>
          </a:p>
          <a:p>
            <a:pPr marL="0" indent="0">
              <a:buFont typeface="Arial" panose="020B0604020202020204" pitchFamily="34" charset="0"/>
              <a:buNone/>
            </a:pPr>
            <a:endParaRPr lang="en-US" dirty="0" smtClean="0">
              <a:latin typeface="Monospace"/>
            </a:endParaRPr>
          </a:p>
          <a:p>
            <a:endParaRPr lang="en-US" dirty="0" smtClean="0"/>
          </a:p>
        </p:txBody>
      </p:sp>
      <p:sp>
        <p:nvSpPr>
          <p:cNvPr id="7" name="Rounded Rectangular Callout 6"/>
          <p:cNvSpPr/>
          <p:nvPr/>
        </p:nvSpPr>
        <p:spPr>
          <a:xfrm>
            <a:off x="6560023" y="3144207"/>
            <a:ext cx="2884228" cy="2260306"/>
          </a:xfrm>
          <a:prstGeom prst="wedgeRoundRectCallout">
            <a:avLst>
              <a:gd name="adj1" fmla="val -71489"/>
              <a:gd name="adj2" fmla="val -8133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t>squad 1 reporting in!</a:t>
            </a:r>
          </a:p>
          <a:p>
            <a:pPr algn="ctr"/>
            <a:r>
              <a:rPr lang="en-US" sz="2000" dirty="0"/>
              <a:t>squad 2 reporting in!</a:t>
            </a:r>
          </a:p>
          <a:p>
            <a:pPr algn="ctr"/>
            <a:r>
              <a:rPr lang="en-US" sz="2000" dirty="0"/>
              <a:t>squad 3 reporting in!</a:t>
            </a:r>
          </a:p>
          <a:p>
            <a:pPr algn="ctr"/>
            <a:r>
              <a:rPr lang="en-US" sz="2000" dirty="0"/>
              <a:t>squad 4 reporting in!</a:t>
            </a:r>
          </a:p>
          <a:p>
            <a:pPr algn="ctr"/>
            <a:r>
              <a:rPr lang="en-US" sz="2000" dirty="0"/>
              <a:t>Army ready!</a:t>
            </a:r>
          </a:p>
        </p:txBody>
      </p:sp>
    </p:spTree>
    <p:extLst>
      <p:ext uri="{BB962C8B-B14F-4D97-AF65-F5344CB8AC3E}">
        <p14:creationId xmlns:p14="http://schemas.microsoft.com/office/powerpoint/2010/main" val="108195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async.map</a:t>
            </a:r>
            <a:endParaRPr lang="en-US" dirty="0"/>
          </a:p>
        </p:txBody>
      </p:sp>
      <p:sp>
        <p:nvSpPr>
          <p:cNvPr id="3" name="Content Placeholder 2"/>
          <p:cNvSpPr>
            <a:spLocks noGrp="1"/>
          </p:cNvSpPr>
          <p:nvPr>
            <p:ph idx="1"/>
          </p:nvPr>
        </p:nvSpPr>
        <p:spPr/>
        <p:txBody>
          <a:bodyPr>
            <a:normAutofit lnSpcReduction="10%"/>
          </a:bodyPr>
          <a:lstStyle/>
          <a:p>
            <a:pPr marL="0" indent="0">
              <a:buNone/>
            </a:pPr>
            <a:r>
              <a:rPr lang="en-US" b="1" dirty="0" err="1">
                <a:solidFill>
                  <a:schemeClr val="accent3"/>
                </a:solidFill>
                <a:latin typeface="Monospace"/>
              </a:rPr>
              <a:t>var</a:t>
            </a:r>
            <a:r>
              <a:rPr lang="en-US" b="1" dirty="0">
                <a:solidFill>
                  <a:schemeClr val="accent3"/>
                </a:solidFill>
                <a:latin typeface="Monospace"/>
              </a:rPr>
              <a:t> </a:t>
            </a:r>
            <a:r>
              <a:rPr lang="en-US" dirty="0" err="1" smtClean="0">
                <a:latin typeface="Monospace"/>
              </a:rPr>
              <a:t>make_delicious_course</a:t>
            </a:r>
            <a:r>
              <a:rPr lang="en-US" dirty="0" smtClean="0">
                <a:latin typeface="Monospace"/>
              </a:rPr>
              <a:t> </a:t>
            </a:r>
            <a:r>
              <a:rPr lang="en-US" dirty="0">
                <a:latin typeface="Monospace"/>
              </a:rPr>
              <a:t>= </a:t>
            </a:r>
            <a:r>
              <a:rPr lang="en-US" b="1" dirty="0">
                <a:solidFill>
                  <a:schemeClr val="accent3"/>
                </a:solidFill>
                <a:latin typeface="Monospace"/>
              </a:rPr>
              <a:t>function</a:t>
            </a:r>
            <a:r>
              <a:rPr lang="en-US" dirty="0">
                <a:latin typeface="Monospace"/>
              </a:rPr>
              <a:t> (</a:t>
            </a:r>
            <a:r>
              <a:rPr lang="en-US" dirty="0" err="1">
                <a:latin typeface="Monospace"/>
              </a:rPr>
              <a:t>num</a:t>
            </a:r>
            <a:r>
              <a:rPr lang="en-US" dirty="0">
                <a:latin typeface="Monospace"/>
              </a:rPr>
              <a:t>, Callback) {</a:t>
            </a:r>
          </a:p>
          <a:p>
            <a:pPr marL="0" indent="0">
              <a:buNone/>
            </a:pPr>
            <a:r>
              <a:rPr lang="en-US" dirty="0" smtClean="0">
                <a:latin typeface="Monospace"/>
              </a:rPr>
              <a:t>	</a:t>
            </a:r>
            <a:r>
              <a:rPr lang="en-US" b="1" dirty="0" smtClean="0">
                <a:solidFill>
                  <a:schemeClr val="accent3"/>
                </a:solidFill>
                <a:latin typeface="Monospace"/>
              </a:rPr>
              <a:t>return</a:t>
            </a:r>
            <a:r>
              <a:rPr lang="en-US" dirty="0" smtClean="0">
                <a:latin typeface="Monospace"/>
              </a:rPr>
              <a:t> </a:t>
            </a:r>
            <a:r>
              <a:rPr lang="en-US" dirty="0">
                <a:latin typeface="Monospace"/>
              </a:rPr>
              <a:t>Callback(null, </a:t>
            </a:r>
            <a:r>
              <a:rPr lang="en-US" dirty="0" err="1">
                <a:latin typeface="Monospace"/>
              </a:rPr>
              <a:t>num</a:t>
            </a:r>
            <a:r>
              <a:rPr lang="en-US" dirty="0">
                <a:latin typeface="Monospace"/>
              </a:rPr>
              <a:t>+</a:t>
            </a:r>
            <a:r>
              <a:rPr lang="en-US" dirty="0">
                <a:solidFill>
                  <a:srgbClr val="FFFF00"/>
                </a:solidFill>
                <a:latin typeface="Monospace"/>
              </a:rPr>
              <a:t>'. course'</a:t>
            </a:r>
            <a:r>
              <a:rPr lang="en-US" dirty="0">
                <a:latin typeface="Monospace"/>
              </a:rPr>
              <a:t>);</a:t>
            </a:r>
          </a:p>
          <a:p>
            <a:pPr marL="0" indent="0">
              <a:buNone/>
            </a:pPr>
            <a:r>
              <a:rPr lang="en-US" dirty="0" smtClean="0">
                <a:latin typeface="Monospace"/>
              </a:rPr>
              <a:t>};</a:t>
            </a:r>
          </a:p>
          <a:p>
            <a:pPr marL="0" indent="0">
              <a:buNone/>
            </a:pPr>
            <a:endParaRPr lang="en-US" dirty="0">
              <a:latin typeface="Monospace"/>
            </a:endParaRPr>
          </a:p>
          <a:p>
            <a:pPr marL="0" indent="0">
              <a:buNone/>
            </a:pPr>
            <a:r>
              <a:rPr lang="en-US" dirty="0" err="1" smtClean="0">
                <a:latin typeface="Monospace"/>
              </a:rPr>
              <a:t>async.map</a:t>
            </a:r>
            <a:r>
              <a:rPr lang="en-US" dirty="0">
                <a:latin typeface="Monospace"/>
              </a:rPr>
              <a:t>([</a:t>
            </a:r>
            <a:r>
              <a:rPr lang="en-US" dirty="0">
                <a:solidFill>
                  <a:srgbClr val="FFFF00"/>
                </a:solidFill>
                <a:latin typeface="Monospace"/>
              </a:rPr>
              <a:t>1</a:t>
            </a:r>
            <a:r>
              <a:rPr lang="en-US" dirty="0">
                <a:latin typeface="Monospace"/>
              </a:rPr>
              <a:t>, </a:t>
            </a:r>
            <a:r>
              <a:rPr lang="en-US" dirty="0">
                <a:solidFill>
                  <a:srgbClr val="FFFF00"/>
                </a:solidFill>
                <a:latin typeface="Monospace"/>
              </a:rPr>
              <a:t>2</a:t>
            </a:r>
            <a:r>
              <a:rPr lang="en-US" dirty="0">
                <a:latin typeface="Monospace"/>
              </a:rPr>
              <a:t>, </a:t>
            </a:r>
            <a:r>
              <a:rPr lang="en-US" dirty="0">
                <a:solidFill>
                  <a:srgbClr val="FFFF00"/>
                </a:solidFill>
                <a:latin typeface="Monospace"/>
              </a:rPr>
              <a:t>3</a:t>
            </a:r>
            <a:r>
              <a:rPr lang="en-US" dirty="0">
                <a:latin typeface="Monospace"/>
              </a:rPr>
              <a:t>, </a:t>
            </a:r>
            <a:r>
              <a:rPr lang="en-US" dirty="0">
                <a:solidFill>
                  <a:srgbClr val="FFFF00"/>
                </a:solidFill>
                <a:latin typeface="Monospace"/>
              </a:rPr>
              <a:t>4</a:t>
            </a:r>
            <a:r>
              <a:rPr lang="en-US" dirty="0">
                <a:latin typeface="Monospace"/>
              </a:rPr>
              <a:t>], </a:t>
            </a:r>
            <a:r>
              <a:rPr lang="en-US" dirty="0" err="1">
                <a:latin typeface="Monospace"/>
              </a:rPr>
              <a:t>make_delicious_course</a:t>
            </a:r>
            <a:r>
              <a:rPr lang="en-US" dirty="0">
                <a:solidFill>
                  <a:schemeClr val="bg1"/>
                </a:solidFill>
                <a:latin typeface="Monospace"/>
              </a:rPr>
              <a:t>,</a:t>
            </a:r>
            <a:r>
              <a:rPr lang="en-US" b="1" dirty="0">
                <a:solidFill>
                  <a:schemeClr val="accent3"/>
                </a:solidFill>
                <a:latin typeface="Monospace"/>
              </a:rPr>
              <a:t> function</a:t>
            </a:r>
            <a:r>
              <a:rPr lang="en-US" dirty="0">
                <a:latin typeface="Monospace"/>
              </a:rPr>
              <a:t> (err, results) {</a:t>
            </a:r>
          </a:p>
          <a:p>
            <a:pPr marL="0" indent="0">
              <a:buNone/>
            </a:pPr>
            <a:r>
              <a:rPr lang="en-US" dirty="0" smtClean="0">
                <a:latin typeface="Monospace"/>
              </a:rPr>
              <a:t>	console.</a:t>
            </a:r>
            <a:r>
              <a:rPr lang="en-US" dirty="0" smtClean="0">
                <a:solidFill>
                  <a:srgbClr val="00B0F0"/>
                </a:solidFill>
                <a:latin typeface="Monospace"/>
              </a:rPr>
              <a:t>log</a:t>
            </a:r>
            <a:r>
              <a:rPr lang="en-US" dirty="0" smtClean="0">
                <a:latin typeface="Monospace"/>
              </a:rPr>
              <a:t>(results</a:t>
            </a:r>
            <a:r>
              <a:rPr lang="en-US" dirty="0">
                <a:latin typeface="Monospace"/>
              </a:rPr>
              <a:t>);	</a:t>
            </a:r>
          </a:p>
          <a:p>
            <a:pPr marL="0" indent="0">
              <a:buNone/>
            </a:pPr>
            <a:r>
              <a:rPr lang="en-US" dirty="0">
                <a:latin typeface="Monospace"/>
              </a:rPr>
              <a:t>	</a:t>
            </a:r>
            <a:r>
              <a:rPr lang="en-US" dirty="0" smtClean="0">
                <a:latin typeface="Monospace"/>
              </a:rPr>
              <a:t>console.</a:t>
            </a:r>
            <a:r>
              <a:rPr lang="en-US" dirty="0" smtClean="0">
                <a:solidFill>
                  <a:srgbClr val="00B0F0"/>
                </a:solidFill>
                <a:latin typeface="Monospace"/>
              </a:rPr>
              <a:t>log</a:t>
            </a:r>
            <a:r>
              <a:rPr lang="en-US" dirty="0" smtClean="0">
                <a:latin typeface="Monospace"/>
              </a:rPr>
              <a:t>(</a:t>
            </a:r>
            <a:r>
              <a:rPr lang="en-US" dirty="0">
                <a:solidFill>
                  <a:srgbClr val="FFFF00"/>
                </a:solidFill>
                <a:latin typeface="Monospace"/>
              </a:rPr>
              <a:t>"</a:t>
            </a:r>
            <a:r>
              <a:rPr lang="en-US" dirty="0" err="1" smtClean="0">
                <a:solidFill>
                  <a:srgbClr val="FFFF00"/>
                </a:solidFill>
                <a:latin typeface="Monospace"/>
              </a:rPr>
              <a:t>Lordes</a:t>
            </a:r>
            <a:r>
              <a:rPr lang="en-US" dirty="0" smtClean="0">
                <a:solidFill>
                  <a:srgbClr val="FFFF00"/>
                </a:solidFill>
                <a:latin typeface="Monospace"/>
              </a:rPr>
              <a:t>, </a:t>
            </a:r>
            <a:r>
              <a:rPr lang="en-US" dirty="0" err="1" smtClean="0">
                <a:solidFill>
                  <a:srgbClr val="FFFF00"/>
                </a:solidFill>
                <a:latin typeface="Monospace"/>
              </a:rPr>
              <a:t>disheth</a:t>
            </a:r>
            <a:r>
              <a:rPr lang="en-US" dirty="0" smtClean="0">
                <a:solidFill>
                  <a:srgbClr val="FFFF00"/>
                </a:solidFill>
                <a:latin typeface="Monospace"/>
              </a:rPr>
              <a:t> </a:t>
            </a:r>
            <a:r>
              <a:rPr lang="en-US" dirty="0">
                <a:solidFill>
                  <a:srgbClr val="FFFF00"/>
                </a:solidFill>
                <a:latin typeface="Monospace"/>
              </a:rPr>
              <a:t>ready!"</a:t>
            </a:r>
            <a:r>
              <a:rPr lang="en-US" dirty="0">
                <a:latin typeface="Monospace"/>
              </a:rPr>
              <a:t>);</a:t>
            </a:r>
          </a:p>
          <a:p>
            <a:pPr marL="0" indent="0">
              <a:buNone/>
            </a:pPr>
            <a:r>
              <a:rPr lang="en-US" dirty="0" smtClean="0">
                <a:latin typeface="Monospace"/>
              </a:rPr>
              <a:t>});</a:t>
            </a:r>
          </a:p>
        </p:txBody>
      </p:sp>
      <p:sp>
        <p:nvSpPr>
          <p:cNvPr id="4" name="Rounded Rectangular Callout 3"/>
          <p:cNvSpPr/>
          <p:nvPr/>
        </p:nvSpPr>
        <p:spPr>
          <a:xfrm>
            <a:off x="1815154" y="2975211"/>
            <a:ext cx="3193574" cy="480456"/>
          </a:xfrm>
          <a:prstGeom prst="wedgeRoundRectCallout">
            <a:avLst>
              <a:gd name="adj1" fmla="val -31182"/>
              <a:gd name="adj2" fmla="val 9750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400" dirty="0" err="1" smtClean="0"/>
              <a:t>map</a:t>
            </a:r>
            <a:r>
              <a:rPr lang="de-DE" sz="2400" dirty="0" smtClean="0"/>
              <a:t> </a:t>
            </a:r>
            <a:r>
              <a:rPr lang="de-DE" sz="2400" dirty="0" err="1" smtClean="0"/>
              <a:t>instead</a:t>
            </a:r>
            <a:r>
              <a:rPr lang="de-DE" sz="2400" dirty="0" smtClean="0"/>
              <a:t> </a:t>
            </a:r>
            <a:r>
              <a:rPr lang="de-DE" sz="2400" dirty="0" err="1" smtClean="0"/>
              <a:t>of</a:t>
            </a:r>
            <a:r>
              <a:rPr lang="de-DE" sz="2400" dirty="0" smtClean="0"/>
              <a:t> </a:t>
            </a:r>
            <a:r>
              <a:rPr lang="de-DE" sz="2400" dirty="0" err="1" smtClean="0"/>
              <a:t>each</a:t>
            </a:r>
            <a:r>
              <a:rPr lang="de-DE" sz="2400" dirty="0" smtClean="0"/>
              <a:t>!</a:t>
            </a:r>
            <a:endParaRPr lang="de-DE" sz="2400" dirty="0"/>
          </a:p>
        </p:txBody>
      </p:sp>
      <p:sp>
        <p:nvSpPr>
          <p:cNvPr id="5" name="Rounded Rectangular Callout 4"/>
          <p:cNvSpPr/>
          <p:nvPr/>
        </p:nvSpPr>
        <p:spPr>
          <a:xfrm>
            <a:off x="5985682" y="2975211"/>
            <a:ext cx="4686867" cy="480456"/>
          </a:xfrm>
          <a:prstGeom prst="wedgeRoundRectCallout">
            <a:avLst>
              <a:gd name="adj1" fmla="val -45254"/>
              <a:gd name="adj2" fmla="val -10702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400" dirty="0" smtClean="0"/>
              <a:t>The </a:t>
            </a:r>
            <a:r>
              <a:rPr lang="de-DE" sz="2400" dirty="0" err="1" smtClean="0"/>
              <a:t>callback</a:t>
            </a:r>
            <a:r>
              <a:rPr lang="de-DE" sz="2400" dirty="0" smtClean="0"/>
              <a:t> </a:t>
            </a:r>
            <a:r>
              <a:rPr lang="de-DE" sz="2400" dirty="0" err="1" smtClean="0"/>
              <a:t>carries</a:t>
            </a:r>
            <a:r>
              <a:rPr lang="de-DE" sz="2400" dirty="0" smtClean="0"/>
              <a:t> a </a:t>
            </a:r>
            <a:r>
              <a:rPr lang="de-DE" sz="2400" dirty="0" err="1" smtClean="0"/>
              <a:t>string</a:t>
            </a:r>
            <a:r>
              <a:rPr lang="de-DE" sz="2400" dirty="0" smtClean="0"/>
              <a:t> </a:t>
            </a:r>
            <a:r>
              <a:rPr lang="de-DE" sz="2400" dirty="0" err="1" smtClean="0"/>
              <a:t>now</a:t>
            </a:r>
            <a:r>
              <a:rPr lang="de-DE" sz="2400" dirty="0" smtClean="0"/>
              <a:t>!</a:t>
            </a:r>
            <a:endParaRPr lang="de-DE" sz="2400" dirty="0"/>
          </a:p>
        </p:txBody>
      </p:sp>
      <p:sp>
        <p:nvSpPr>
          <p:cNvPr id="6" name="Rounded Rectangular Callout 5"/>
          <p:cNvSpPr/>
          <p:nvPr/>
        </p:nvSpPr>
        <p:spPr>
          <a:xfrm>
            <a:off x="8284191" y="4260375"/>
            <a:ext cx="3069609" cy="1144138"/>
          </a:xfrm>
          <a:prstGeom prst="wedgeRoundRectCallout">
            <a:avLst>
              <a:gd name="adj1" fmla="val -142522"/>
              <a:gd name="adj2" fmla="val -1183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400" dirty="0" smtClean="0"/>
              <a:t>The </a:t>
            </a:r>
            <a:r>
              <a:rPr lang="de-DE" sz="2400" dirty="0" err="1" smtClean="0"/>
              <a:t>results</a:t>
            </a:r>
            <a:r>
              <a:rPr lang="de-DE" sz="2400" dirty="0" smtClean="0"/>
              <a:t> </a:t>
            </a:r>
            <a:r>
              <a:rPr lang="de-DE" sz="2400" dirty="0" err="1" smtClean="0"/>
              <a:t>are</a:t>
            </a:r>
            <a:r>
              <a:rPr lang="de-DE" sz="2400" dirty="0" smtClean="0"/>
              <a:t> </a:t>
            </a:r>
            <a:r>
              <a:rPr lang="de-DE" sz="2400" dirty="0" err="1" smtClean="0"/>
              <a:t>printed</a:t>
            </a:r>
            <a:r>
              <a:rPr lang="de-DE" sz="2400" dirty="0" smtClean="0"/>
              <a:t> </a:t>
            </a:r>
            <a:r>
              <a:rPr lang="de-DE" sz="2400" dirty="0" err="1" smtClean="0"/>
              <a:t>here</a:t>
            </a:r>
            <a:r>
              <a:rPr lang="de-DE" sz="2400" dirty="0" smtClean="0"/>
              <a:t> </a:t>
            </a:r>
            <a:r>
              <a:rPr lang="de-DE" sz="2400" dirty="0" err="1" smtClean="0"/>
              <a:t>and</a:t>
            </a:r>
            <a:r>
              <a:rPr lang="de-DE" sz="2400" dirty="0" smtClean="0"/>
              <a:t> not in </a:t>
            </a:r>
            <a:r>
              <a:rPr lang="de-DE" sz="2400" dirty="0" err="1" smtClean="0"/>
              <a:t>the</a:t>
            </a:r>
            <a:r>
              <a:rPr lang="de-DE" sz="2400" dirty="0" smtClean="0"/>
              <a:t> </a:t>
            </a:r>
            <a:r>
              <a:rPr lang="de-DE" sz="2400" dirty="0" err="1" smtClean="0"/>
              <a:t>called</a:t>
            </a:r>
            <a:r>
              <a:rPr lang="de-DE" sz="2400" dirty="0" smtClean="0"/>
              <a:t> </a:t>
            </a:r>
            <a:r>
              <a:rPr lang="de-DE" sz="2400" dirty="0" err="1" smtClean="0"/>
              <a:t>function</a:t>
            </a:r>
            <a:r>
              <a:rPr lang="de-DE" sz="2400" dirty="0" smtClean="0"/>
              <a:t>!</a:t>
            </a:r>
            <a:endParaRPr lang="de-DE" sz="2400" dirty="0"/>
          </a:p>
        </p:txBody>
      </p:sp>
    </p:spTree>
    <p:extLst>
      <p:ext uri="{BB962C8B-B14F-4D97-AF65-F5344CB8AC3E}">
        <p14:creationId xmlns:p14="http://schemas.microsoft.com/office/powerpoint/2010/main" val="364185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vs each</a:t>
            </a:r>
            <a:endParaRPr lang="en-US" dirty="0"/>
          </a:p>
        </p:txBody>
      </p:sp>
      <p:sp>
        <p:nvSpPr>
          <p:cNvPr id="3" name="Content Placeholder 2"/>
          <p:cNvSpPr>
            <a:spLocks noGrp="1"/>
          </p:cNvSpPr>
          <p:nvPr>
            <p:ph idx="1"/>
          </p:nvPr>
        </p:nvSpPr>
        <p:spPr/>
        <p:txBody>
          <a:bodyPr/>
          <a:lstStyle/>
          <a:p>
            <a:r>
              <a:rPr lang="en-US" dirty="0" smtClean="0"/>
              <a:t>Why is the king very careful that in the last example map is used instead of each?</a:t>
            </a:r>
          </a:p>
          <a:p>
            <a:pPr lvl="1"/>
            <a:r>
              <a:rPr lang="en-US" dirty="0"/>
              <a:t>Because each does not return an array. When the army is gathered, he only wants to hear from them, that they are ready. But when food is cooked, returning the courses is very important.</a:t>
            </a:r>
          </a:p>
          <a:p>
            <a:pPr lvl="1"/>
            <a:r>
              <a:rPr lang="en-US" dirty="0"/>
              <a:t>Map does return an array. Therefore the king can eat the food, because he has the food at hand. </a:t>
            </a:r>
            <a:endParaRPr lang="en-US" dirty="0" smtClean="0"/>
          </a:p>
          <a:p>
            <a:r>
              <a:rPr lang="en-US" dirty="0" smtClean="0"/>
              <a:t>So if just want to execute some things parallel, just use each. But if you need something back, map will be the better option. Speaking in websites, in one case you want to display some &lt;</a:t>
            </a:r>
            <a:r>
              <a:rPr lang="en-US" dirty="0" err="1" smtClean="0"/>
              <a:t>divs</a:t>
            </a:r>
            <a:r>
              <a:rPr lang="en-US" dirty="0" smtClean="0"/>
              <a:t>&gt; in another case you need reference to some spawned buttons, too.</a:t>
            </a:r>
          </a:p>
          <a:p>
            <a:pPr lvl="1"/>
            <a:endParaRPr lang="en-US" dirty="0" smtClean="0"/>
          </a:p>
        </p:txBody>
      </p:sp>
    </p:spTree>
    <p:extLst>
      <p:ext uri="{BB962C8B-B14F-4D97-AF65-F5344CB8AC3E}">
        <p14:creationId xmlns:p14="http://schemas.microsoft.com/office/powerpoint/2010/main" val="413766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Races</a:t>
            </a:r>
            <a:endParaRPr lang="en-US" dirty="0"/>
          </a:p>
        </p:txBody>
      </p:sp>
      <p:sp>
        <p:nvSpPr>
          <p:cNvPr id="3" name="Content Placeholder 2"/>
          <p:cNvSpPr>
            <a:spLocks noGrp="1"/>
          </p:cNvSpPr>
          <p:nvPr>
            <p:ph idx="1"/>
          </p:nvPr>
        </p:nvSpPr>
        <p:spPr/>
        <p:txBody>
          <a:bodyPr>
            <a:normAutofit fontScale="85%" lnSpcReduction="20%"/>
          </a:bodyPr>
          <a:lstStyle/>
          <a:p>
            <a:r>
              <a:rPr lang="en-US" dirty="0" smtClean="0"/>
              <a:t>To be honest, the cooks need different amount of time for preparing the courses. </a:t>
            </a:r>
          </a:p>
          <a:p>
            <a:endParaRPr lang="en-US" dirty="0" smtClean="0"/>
          </a:p>
          <a:p>
            <a:pPr marL="0" indent="0">
              <a:buNone/>
            </a:pPr>
            <a:r>
              <a:rPr lang="en-US" b="1" dirty="0" err="1">
                <a:solidFill>
                  <a:schemeClr val="accent3"/>
                </a:solidFill>
                <a:latin typeface="Monospace"/>
              </a:rPr>
              <a:t>var</a:t>
            </a:r>
            <a:r>
              <a:rPr lang="en-US" b="1" dirty="0">
                <a:solidFill>
                  <a:schemeClr val="accent3"/>
                </a:solidFill>
                <a:latin typeface="Monospace"/>
              </a:rPr>
              <a:t> </a:t>
            </a:r>
            <a:r>
              <a:rPr lang="en-US" dirty="0" err="1" smtClean="0">
                <a:latin typeface="Monospace"/>
              </a:rPr>
              <a:t>make_delicious_course</a:t>
            </a:r>
            <a:r>
              <a:rPr lang="en-US" dirty="0" smtClean="0">
                <a:latin typeface="Monospace"/>
              </a:rPr>
              <a:t> </a:t>
            </a:r>
            <a:r>
              <a:rPr lang="en-US" dirty="0">
                <a:latin typeface="Monospace"/>
              </a:rPr>
              <a:t>= </a:t>
            </a:r>
            <a:r>
              <a:rPr lang="en-US" b="1" dirty="0">
                <a:solidFill>
                  <a:schemeClr val="accent3"/>
                </a:solidFill>
                <a:latin typeface="Monospace"/>
              </a:rPr>
              <a:t>function</a:t>
            </a:r>
            <a:r>
              <a:rPr lang="en-US" dirty="0">
                <a:latin typeface="Monospace"/>
              </a:rPr>
              <a:t> (</a:t>
            </a:r>
            <a:r>
              <a:rPr lang="en-US" dirty="0" err="1">
                <a:latin typeface="Monospace"/>
              </a:rPr>
              <a:t>num</a:t>
            </a:r>
            <a:r>
              <a:rPr lang="en-US" dirty="0">
                <a:latin typeface="Monospace"/>
              </a:rPr>
              <a:t>, Callback) {</a:t>
            </a:r>
          </a:p>
          <a:p>
            <a:pPr marL="0" indent="0">
              <a:buNone/>
            </a:pPr>
            <a:r>
              <a:rPr lang="en-US" dirty="0">
                <a:latin typeface="Monospace"/>
              </a:rPr>
              <a:t>	</a:t>
            </a:r>
            <a:r>
              <a:rPr lang="en-US" dirty="0" err="1">
                <a:latin typeface="Monospace"/>
              </a:rPr>
              <a:t>setTimeout</a:t>
            </a:r>
            <a:r>
              <a:rPr lang="en-US" dirty="0">
                <a:latin typeface="Monospace"/>
              </a:rPr>
              <a:t>(</a:t>
            </a:r>
            <a:r>
              <a:rPr lang="en-US" b="1" dirty="0">
                <a:solidFill>
                  <a:schemeClr val="accent3"/>
                </a:solidFill>
                <a:latin typeface="Monospace"/>
              </a:rPr>
              <a:t>function</a:t>
            </a:r>
            <a:r>
              <a:rPr lang="en-US" dirty="0">
                <a:latin typeface="Monospace"/>
              </a:rPr>
              <a:t>() </a:t>
            </a:r>
            <a:r>
              <a:rPr lang="en-US" dirty="0" smtClean="0">
                <a:latin typeface="Monospace"/>
              </a:rPr>
              <a:t>{</a:t>
            </a:r>
          </a:p>
          <a:p>
            <a:pPr marL="0" indent="0">
              <a:buNone/>
            </a:pPr>
            <a:r>
              <a:rPr lang="en-US" dirty="0">
                <a:latin typeface="Monospace"/>
              </a:rPr>
              <a:t>		console.</a:t>
            </a:r>
            <a:r>
              <a:rPr lang="en-US" dirty="0">
                <a:solidFill>
                  <a:srgbClr val="00B0F0"/>
                </a:solidFill>
                <a:latin typeface="Monospace"/>
              </a:rPr>
              <a:t>log</a:t>
            </a:r>
            <a:r>
              <a:rPr lang="en-US" dirty="0">
                <a:latin typeface="Monospace"/>
              </a:rPr>
              <a:t>(</a:t>
            </a:r>
            <a:r>
              <a:rPr lang="en-US" dirty="0">
                <a:solidFill>
                  <a:srgbClr val="FFFF00"/>
                </a:solidFill>
                <a:latin typeface="Monospace"/>
              </a:rPr>
              <a:t>"dish #"</a:t>
            </a:r>
            <a:r>
              <a:rPr lang="en-US" dirty="0">
                <a:latin typeface="Monospace"/>
              </a:rPr>
              <a:t>+</a:t>
            </a:r>
            <a:r>
              <a:rPr lang="en-US" dirty="0" err="1">
                <a:latin typeface="Monospace"/>
              </a:rPr>
              <a:t>num</a:t>
            </a:r>
            <a:r>
              <a:rPr lang="en-US" dirty="0">
                <a:latin typeface="Monospace"/>
              </a:rPr>
              <a:t>+</a:t>
            </a:r>
            <a:r>
              <a:rPr lang="en-US" dirty="0">
                <a:solidFill>
                  <a:srgbClr val="FFFF00"/>
                </a:solidFill>
                <a:latin typeface="Monospace"/>
              </a:rPr>
              <a:t>" is being prepared!"</a:t>
            </a:r>
            <a:r>
              <a:rPr lang="en-US" dirty="0">
                <a:latin typeface="Monospace"/>
              </a:rPr>
              <a:t>);</a:t>
            </a:r>
          </a:p>
          <a:p>
            <a:pPr marL="0" indent="0">
              <a:buNone/>
            </a:pPr>
            <a:r>
              <a:rPr lang="en-US" dirty="0">
                <a:latin typeface="Monospace"/>
              </a:rPr>
              <a:t>		</a:t>
            </a:r>
            <a:r>
              <a:rPr lang="en-US" b="1" dirty="0">
                <a:solidFill>
                  <a:schemeClr val="accent3"/>
                </a:solidFill>
                <a:latin typeface="Monospace"/>
              </a:rPr>
              <a:t>return</a:t>
            </a:r>
            <a:r>
              <a:rPr lang="en-US" dirty="0">
                <a:latin typeface="Monospace"/>
              </a:rPr>
              <a:t> Callback(null, </a:t>
            </a:r>
            <a:r>
              <a:rPr lang="en-US" dirty="0" err="1">
                <a:latin typeface="Monospace"/>
              </a:rPr>
              <a:t>num</a:t>
            </a:r>
            <a:r>
              <a:rPr lang="en-US" dirty="0">
                <a:latin typeface="Monospace"/>
              </a:rPr>
              <a:t>+</a:t>
            </a:r>
            <a:r>
              <a:rPr lang="en-US" dirty="0">
                <a:solidFill>
                  <a:srgbClr val="FFFF00"/>
                </a:solidFill>
                <a:latin typeface="Monospace"/>
              </a:rPr>
              <a:t>'. course'</a:t>
            </a:r>
            <a:r>
              <a:rPr lang="en-US" dirty="0">
                <a:latin typeface="Monospace"/>
              </a:rPr>
              <a:t>);</a:t>
            </a:r>
          </a:p>
          <a:p>
            <a:pPr marL="0" indent="0">
              <a:buNone/>
            </a:pPr>
            <a:r>
              <a:rPr lang="en-US" dirty="0">
                <a:latin typeface="Monospace"/>
              </a:rPr>
              <a:t>	}, </a:t>
            </a:r>
            <a:r>
              <a:rPr lang="en-US" dirty="0">
                <a:solidFill>
                  <a:srgbClr val="FFFF00"/>
                </a:solidFill>
                <a:latin typeface="Monospace"/>
              </a:rPr>
              <a:t>100</a:t>
            </a:r>
            <a:r>
              <a:rPr lang="en-US" dirty="0">
                <a:latin typeface="Monospace"/>
              </a:rPr>
              <a:t> * </a:t>
            </a:r>
            <a:r>
              <a:rPr lang="en-US" dirty="0" err="1">
                <a:solidFill>
                  <a:schemeClr val="accent1">
                    <a:lumMod val="60%"/>
                    <a:lumOff val="40%"/>
                  </a:schemeClr>
                </a:solidFill>
                <a:latin typeface="Monospace"/>
              </a:rPr>
              <a:t>Math</a:t>
            </a:r>
            <a:r>
              <a:rPr lang="en-US" dirty="0" err="1">
                <a:latin typeface="Monospace"/>
              </a:rPr>
              <a:t>.</a:t>
            </a:r>
            <a:r>
              <a:rPr lang="en-US" dirty="0" err="1">
                <a:solidFill>
                  <a:srgbClr val="00B0F0"/>
                </a:solidFill>
                <a:latin typeface="Monospace"/>
              </a:rPr>
              <a:t>random</a:t>
            </a:r>
            <a:r>
              <a:rPr lang="en-US" dirty="0">
                <a:latin typeface="Monospace"/>
              </a:rPr>
              <a:t>());</a:t>
            </a:r>
          </a:p>
          <a:p>
            <a:pPr marL="0" indent="0">
              <a:buNone/>
            </a:pPr>
            <a:r>
              <a:rPr lang="en-US" dirty="0" smtClean="0">
                <a:latin typeface="Monospace"/>
              </a:rPr>
              <a:t>};</a:t>
            </a:r>
            <a:endParaRPr lang="en-US" dirty="0" smtClean="0"/>
          </a:p>
          <a:p>
            <a:r>
              <a:rPr lang="en-US" dirty="0" smtClean="0"/>
              <a:t>What does that mean? Well we have just added a timeout that waits until some time is over and then proceeds. Thus simulating different amounts of time the cooks will need.</a:t>
            </a:r>
          </a:p>
        </p:txBody>
      </p:sp>
      <p:sp>
        <p:nvSpPr>
          <p:cNvPr id="4" name="Rounded Rectangular Callout 3"/>
          <p:cNvSpPr/>
          <p:nvPr/>
        </p:nvSpPr>
        <p:spPr>
          <a:xfrm>
            <a:off x="8816457" y="2279175"/>
            <a:ext cx="3193574" cy="1241947"/>
          </a:xfrm>
          <a:prstGeom prst="wedgeRoundRectCallout">
            <a:avLst>
              <a:gd name="adj1" fmla="val -72635"/>
              <a:gd name="adj2" fmla="val 4939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400" dirty="0" err="1" smtClean="0"/>
              <a:t>setTimeout</a:t>
            </a:r>
            <a:r>
              <a:rPr lang="de-DE" sz="2400" dirty="0" smtClean="0"/>
              <a:t> </a:t>
            </a:r>
            <a:r>
              <a:rPr lang="de-DE" sz="2400" dirty="0" err="1" smtClean="0"/>
              <a:t>takes</a:t>
            </a:r>
            <a:r>
              <a:rPr lang="de-DE" sz="2400" dirty="0" smtClean="0"/>
              <a:t> an </a:t>
            </a:r>
            <a:r>
              <a:rPr lang="de-DE" sz="2400" dirty="0" err="1" smtClean="0"/>
              <a:t>anonymous</a:t>
            </a:r>
            <a:r>
              <a:rPr lang="de-DE" sz="2400" dirty="0" smtClean="0"/>
              <a:t> </a:t>
            </a:r>
            <a:r>
              <a:rPr lang="de-DE" sz="2400" dirty="0" err="1" smtClean="0"/>
              <a:t>callback</a:t>
            </a:r>
            <a:r>
              <a:rPr lang="de-DE" sz="2400" dirty="0" smtClean="0"/>
              <a:t> </a:t>
            </a:r>
            <a:r>
              <a:rPr lang="de-DE" sz="2400" dirty="0" err="1" smtClean="0"/>
              <a:t>function</a:t>
            </a:r>
            <a:r>
              <a:rPr lang="de-DE" sz="2400" dirty="0" smtClean="0"/>
              <a:t> </a:t>
            </a:r>
            <a:r>
              <a:rPr lang="de-DE" sz="2400" dirty="0" err="1" smtClean="0"/>
              <a:t>as</a:t>
            </a:r>
            <a:r>
              <a:rPr lang="de-DE" sz="2400" dirty="0" smtClean="0"/>
              <a:t> </a:t>
            </a:r>
            <a:r>
              <a:rPr lang="de-DE" sz="2400" dirty="0" err="1" smtClean="0"/>
              <a:t>argument</a:t>
            </a:r>
            <a:r>
              <a:rPr lang="de-DE" sz="2400" dirty="0" smtClean="0"/>
              <a:t>!</a:t>
            </a:r>
            <a:endParaRPr lang="de-DE" sz="2400" dirty="0"/>
          </a:p>
        </p:txBody>
      </p:sp>
    </p:spTree>
    <p:extLst>
      <p:ext uri="{BB962C8B-B14F-4D97-AF65-F5344CB8AC3E}">
        <p14:creationId xmlns:p14="http://schemas.microsoft.com/office/powerpoint/2010/main" val="395533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Races</a:t>
            </a:r>
            <a:endParaRPr lang="en-US" dirty="0"/>
          </a:p>
        </p:txBody>
      </p:sp>
      <p:sp>
        <p:nvSpPr>
          <p:cNvPr id="3" name="Content Placeholder 2"/>
          <p:cNvSpPr>
            <a:spLocks noGrp="1"/>
          </p:cNvSpPr>
          <p:nvPr>
            <p:ph idx="1"/>
          </p:nvPr>
        </p:nvSpPr>
        <p:spPr>
          <a:xfrm>
            <a:off x="838200" y="1690688"/>
            <a:ext cx="10515600" cy="2241408"/>
          </a:xfrm>
        </p:spPr>
        <p:txBody>
          <a:bodyPr>
            <a:normAutofit/>
          </a:bodyPr>
          <a:lstStyle/>
          <a:p>
            <a:r>
              <a:rPr lang="en-US" sz="2400" dirty="0" smtClean="0"/>
              <a:t>Ok, let’s try it out!</a:t>
            </a:r>
          </a:p>
          <a:p>
            <a:pPr marL="0" indent="0">
              <a:buNone/>
            </a:pPr>
            <a:r>
              <a:rPr lang="en-US" sz="2400" dirty="0" err="1">
                <a:latin typeface="Monospace"/>
              </a:rPr>
              <a:t>async.map</a:t>
            </a:r>
            <a:r>
              <a:rPr lang="en-US" sz="2400" dirty="0" smtClean="0">
                <a:latin typeface="Monospace"/>
              </a:rPr>
              <a:t>([</a:t>
            </a:r>
            <a:r>
              <a:rPr lang="en-US" sz="2400" dirty="0" smtClean="0">
                <a:solidFill>
                  <a:srgbClr val="FFFF00"/>
                </a:solidFill>
                <a:latin typeface="Monospace"/>
              </a:rPr>
              <a:t>1</a:t>
            </a:r>
            <a:r>
              <a:rPr lang="en-US" sz="2400" dirty="0" smtClean="0">
                <a:latin typeface="Monospace"/>
              </a:rPr>
              <a:t>, </a:t>
            </a:r>
            <a:r>
              <a:rPr lang="en-US" sz="2400" dirty="0" smtClean="0">
                <a:solidFill>
                  <a:srgbClr val="FFFF00"/>
                </a:solidFill>
                <a:latin typeface="Monospace"/>
              </a:rPr>
              <a:t>2</a:t>
            </a:r>
            <a:r>
              <a:rPr lang="en-US" sz="2400" dirty="0" smtClean="0">
                <a:latin typeface="Monospace"/>
              </a:rPr>
              <a:t>, </a:t>
            </a:r>
            <a:r>
              <a:rPr lang="en-US" sz="2400" dirty="0" smtClean="0">
                <a:solidFill>
                  <a:srgbClr val="FFFF00"/>
                </a:solidFill>
                <a:latin typeface="Monospace"/>
              </a:rPr>
              <a:t>3</a:t>
            </a:r>
            <a:r>
              <a:rPr lang="en-US" sz="2400" dirty="0" smtClean="0">
                <a:latin typeface="Monospace"/>
              </a:rPr>
              <a:t>, </a:t>
            </a:r>
            <a:r>
              <a:rPr lang="en-US" sz="2400" dirty="0" smtClean="0">
                <a:solidFill>
                  <a:srgbClr val="FFFF00"/>
                </a:solidFill>
                <a:latin typeface="Monospace"/>
              </a:rPr>
              <a:t>4</a:t>
            </a:r>
            <a:r>
              <a:rPr lang="en-US" sz="2400" dirty="0" smtClean="0">
                <a:latin typeface="Monospace"/>
              </a:rPr>
              <a:t>], </a:t>
            </a:r>
            <a:r>
              <a:rPr lang="en-US" sz="2400" dirty="0" err="1">
                <a:latin typeface="Monospace"/>
              </a:rPr>
              <a:t>make_delicious_course</a:t>
            </a:r>
            <a:r>
              <a:rPr lang="en-US" sz="2400" dirty="0">
                <a:latin typeface="Monospace"/>
              </a:rPr>
              <a:t>, function (err, results) {	  	</a:t>
            </a:r>
            <a:r>
              <a:rPr lang="en-US" sz="2400" dirty="0" smtClean="0">
                <a:latin typeface="Monospace"/>
              </a:rPr>
              <a:t>console.</a:t>
            </a:r>
            <a:r>
              <a:rPr lang="en-US" sz="2400" dirty="0" smtClean="0">
                <a:solidFill>
                  <a:srgbClr val="00B0F0"/>
                </a:solidFill>
                <a:latin typeface="Monospace"/>
              </a:rPr>
              <a:t>log</a:t>
            </a:r>
            <a:r>
              <a:rPr lang="en-US" sz="2400" dirty="0" smtClean="0">
                <a:latin typeface="Monospace"/>
              </a:rPr>
              <a:t>(results</a:t>
            </a:r>
            <a:r>
              <a:rPr lang="en-US" sz="2400" dirty="0">
                <a:latin typeface="Monospace"/>
              </a:rPr>
              <a:t>);	  console.</a:t>
            </a:r>
            <a:r>
              <a:rPr lang="en-US" sz="2400" dirty="0">
                <a:solidFill>
                  <a:srgbClr val="00B0F0"/>
                </a:solidFill>
                <a:latin typeface="Monospace"/>
              </a:rPr>
              <a:t>log</a:t>
            </a:r>
            <a:r>
              <a:rPr lang="en-US" sz="2400" dirty="0" smtClean="0">
                <a:latin typeface="Monospace"/>
              </a:rPr>
              <a:t>(</a:t>
            </a:r>
            <a:r>
              <a:rPr lang="en-US" sz="2400" dirty="0">
                <a:solidFill>
                  <a:srgbClr val="FFFF00"/>
                </a:solidFill>
                <a:latin typeface="Monospace"/>
              </a:rPr>
              <a:t>"</a:t>
            </a:r>
            <a:r>
              <a:rPr lang="en-US" sz="2400" dirty="0" err="1" smtClean="0">
                <a:solidFill>
                  <a:srgbClr val="FFFF00"/>
                </a:solidFill>
                <a:latin typeface="Monospace"/>
              </a:rPr>
              <a:t>Lordes</a:t>
            </a:r>
            <a:r>
              <a:rPr lang="en-US" sz="2400" dirty="0" smtClean="0">
                <a:solidFill>
                  <a:srgbClr val="FFFF00"/>
                </a:solidFill>
                <a:latin typeface="Monospace"/>
              </a:rPr>
              <a:t>, </a:t>
            </a:r>
            <a:r>
              <a:rPr lang="en-US" sz="2400" dirty="0" err="1" smtClean="0">
                <a:solidFill>
                  <a:srgbClr val="FFFF00"/>
                </a:solidFill>
                <a:latin typeface="Monospace"/>
              </a:rPr>
              <a:t>disheth</a:t>
            </a:r>
            <a:r>
              <a:rPr lang="en-US" sz="2400" dirty="0" smtClean="0">
                <a:solidFill>
                  <a:srgbClr val="FFFF00"/>
                </a:solidFill>
                <a:latin typeface="Monospace"/>
              </a:rPr>
              <a:t> </a:t>
            </a:r>
            <a:r>
              <a:rPr lang="en-US" sz="2400" dirty="0">
                <a:solidFill>
                  <a:srgbClr val="FFFF00"/>
                </a:solidFill>
                <a:latin typeface="Monospace"/>
              </a:rPr>
              <a:t>ready!"</a:t>
            </a:r>
            <a:r>
              <a:rPr lang="en-US" sz="2400" dirty="0">
                <a:latin typeface="Monospace"/>
              </a:rPr>
              <a:t>);</a:t>
            </a:r>
          </a:p>
          <a:p>
            <a:pPr marL="0" indent="0">
              <a:buNone/>
            </a:pPr>
            <a:r>
              <a:rPr lang="en-US" sz="2400" dirty="0">
                <a:latin typeface="Monospace"/>
              </a:rPr>
              <a:t>});</a:t>
            </a:r>
          </a:p>
          <a:p>
            <a:pPr marL="0" indent="0">
              <a:buNone/>
            </a:pPr>
            <a:endParaRPr lang="en-US" dirty="0" smtClean="0"/>
          </a:p>
          <a:p>
            <a:pPr marL="0" indent="0">
              <a:buNone/>
            </a:pPr>
            <a:endParaRPr lang="en-US" dirty="0">
              <a:latin typeface="Monospace"/>
            </a:endParaRPr>
          </a:p>
        </p:txBody>
      </p:sp>
      <p:sp>
        <p:nvSpPr>
          <p:cNvPr id="4" name="Rounded Rectangular Callout 3"/>
          <p:cNvSpPr/>
          <p:nvPr/>
        </p:nvSpPr>
        <p:spPr>
          <a:xfrm>
            <a:off x="7546643" y="3381470"/>
            <a:ext cx="3289110" cy="2505966"/>
          </a:xfrm>
          <a:prstGeom prst="wedgeRoundRectCallout">
            <a:avLst>
              <a:gd name="adj1" fmla="val -76133"/>
              <a:gd name="adj2" fmla="val -60579"/>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t>dish #2 is being prepared!</a:t>
            </a:r>
          </a:p>
          <a:p>
            <a:pPr algn="ctr"/>
            <a:r>
              <a:rPr lang="en-US" sz="2000" dirty="0"/>
              <a:t>dish #1 is being prepared!</a:t>
            </a:r>
          </a:p>
          <a:p>
            <a:pPr algn="ctr"/>
            <a:r>
              <a:rPr lang="en-US" sz="2000" dirty="0"/>
              <a:t>dish #3 is being prepared!</a:t>
            </a:r>
          </a:p>
          <a:p>
            <a:pPr algn="ctr"/>
            <a:r>
              <a:rPr lang="en-US" sz="2000" dirty="0"/>
              <a:t>dish #4 is being prepared!</a:t>
            </a:r>
          </a:p>
          <a:p>
            <a:pPr algn="ctr"/>
            <a:r>
              <a:rPr lang="en-US" sz="2000" dirty="0"/>
              <a:t>[ '1. course', '2. course', '3. course', '4. course' ]</a:t>
            </a:r>
          </a:p>
          <a:p>
            <a:pPr algn="ctr"/>
            <a:r>
              <a:rPr lang="en-US" sz="2000" dirty="0" err="1" smtClean="0"/>
              <a:t>Lordes</a:t>
            </a:r>
            <a:r>
              <a:rPr lang="en-US" sz="2000" dirty="0" smtClean="0"/>
              <a:t>, </a:t>
            </a:r>
            <a:r>
              <a:rPr lang="en-US" sz="2000" dirty="0" err="1" smtClean="0"/>
              <a:t>disheth</a:t>
            </a:r>
            <a:r>
              <a:rPr lang="en-US" sz="2000" dirty="0" smtClean="0"/>
              <a:t> </a:t>
            </a:r>
            <a:r>
              <a:rPr lang="en-US" sz="2000" dirty="0"/>
              <a:t>ready!</a:t>
            </a:r>
          </a:p>
        </p:txBody>
      </p:sp>
      <p:sp>
        <p:nvSpPr>
          <p:cNvPr id="6" name="Content Placeholder 2"/>
          <p:cNvSpPr txBox="1">
            <a:spLocks/>
          </p:cNvSpPr>
          <p:nvPr/>
        </p:nvSpPr>
        <p:spPr>
          <a:xfrm>
            <a:off x="838200" y="3499841"/>
            <a:ext cx="6190397" cy="2819850"/>
          </a:xfrm>
          <a:prstGeom prst="rect">
            <a:avLst/>
          </a:prstGeom>
        </p:spPr>
        <p:txBody>
          <a:bodyPr vert="horz" lIns="91440" tIns="45720" rIns="91440" bIns="45720" rtlCol="0">
            <a:normAutofit fontScale="85%" lnSpcReduction="10%"/>
          </a:bodyPr>
          <a:lst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rgbClr val="CCCCCC"/>
                </a:solidFill>
                <a:latin typeface="Segoe UI Light" panose="020B0502040204020203" pitchFamily="34" charset="0"/>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rgbClr val="CCCCCC"/>
                </a:solidFill>
                <a:latin typeface="Segoe UI Light" panose="020B0502040204020203" pitchFamily="34" charset="0"/>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rgbClr val="CCCCCC"/>
                </a:solidFill>
                <a:latin typeface="Segoe UI Light" panose="020B0502040204020203" pitchFamily="34" charset="0"/>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rgbClr val="CCCCCC"/>
                </a:solidFill>
                <a:latin typeface="Segoe UI Light" panose="020B0502040204020203" pitchFamily="34" charset="0"/>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rgbClr val="CCCCCC"/>
                </a:solidFill>
                <a:latin typeface="Segoe UI Light" panose="020B0502040204020203" pitchFamily="34" charset="0"/>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This may be surprising. We see that our asynchronous tasks run in an arbitrary order. That is not too surprising, since we understand what asynchrony means. But still the array is in the right order. This is because the async.js library takes care of the order in this case. If we had build a function “map” by ourselves, we would have to remember the running order and sort the array in the end.</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latin typeface="Monospace"/>
            </a:endParaRPr>
          </a:p>
        </p:txBody>
      </p:sp>
    </p:spTree>
    <p:extLst>
      <p:ext uri="{BB962C8B-B14F-4D97-AF65-F5344CB8AC3E}">
        <p14:creationId xmlns:p14="http://schemas.microsoft.com/office/powerpoint/2010/main" val="355382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Races</a:t>
            </a:r>
            <a:endParaRPr lang="en-US" dirty="0"/>
          </a:p>
        </p:txBody>
      </p:sp>
      <p:sp>
        <p:nvSpPr>
          <p:cNvPr id="3" name="Content Placeholder 2"/>
          <p:cNvSpPr>
            <a:spLocks noGrp="1"/>
          </p:cNvSpPr>
          <p:nvPr>
            <p:ph idx="1"/>
          </p:nvPr>
        </p:nvSpPr>
        <p:spPr/>
        <p:txBody>
          <a:bodyPr/>
          <a:lstStyle/>
          <a:p>
            <a:r>
              <a:rPr lang="en-US" dirty="0" smtClean="0"/>
              <a:t>Races occur everywhere in asynchronous code. But if code is designed carefully they are never a problem at all. </a:t>
            </a:r>
          </a:p>
          <a:p>
            <a:r>
              <a:rPr lang="en-US" dirty="0" smtClean="0"/>
              <a:t>The whole design how asynchronous programming is done in </a:t>
            </a:r>
            <a:r>
              <a:rPr lang="en-US" dirty="0" err="1" smtClean="0"/>
              <a:t>Javascript</a:t>
            </a:r>
            <a:r>
              <a:rPr lang="en-US" dirty="0" smtClean="0"/>
              <a:t> prevents critical implications of races very well. This is because you don’t know what your knights are doing. And they don’t know what other knights are doing. Therefore critical data races occur especially when handling global variables. </a:t>
            </a:r>
          </a:p>
          <a:p>
            <a:r>
              <a:rPr lang="en-US" dirty="0" smtClean="0"/>
              <a:t>But we all know global variables are bad style. In parallel programming this is even more the case. </a:t>
            </a:r>
          </a:p>
          <a:p>
            <a:r>
              <a:rPr lang="en-US" dirty="0" smtClean="0"/>
              <a:t>Debugging races can be painful – even for kings.</a:t>
            </a:r>
            <a:endParaRPr lang="en-US" dirty="0"/>
          </a:p>
        </p:txBody>
      </p:sp>
    </p:spTree>
    <p:extLst>
      <p:ext uri="{BB962C8B-B14F-4D97-AF65-F5344CB8AC3E}">
        <p14:creationId xmlns:p14="http://schemas.microsoft.com/office/powerpoint/2010/main" val="166870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What</a:t>
            </a:r>
            <a:r>
              <a:rPr lang="de-DE" dirty="0" smtClean="0"/>
              <a:t> </a:t>
            </a:r>
            <a:r>
              <a:rPr lang="de-DE" dirty="0" err="1" smtClean="0"/>
              <a:t>is</a:t>
            </a:r>
            <a:r>
              <a:rPr lang="de-DE" dirty="0" smtClean="0"/>
              <a:t> </a:t>
            </a:r>
            <a:r>
              <a:rPr lang="de-DE" dirty="0" err="1" smtClean="0"/>
              <a:t>Synchronicity</a:t>
            </a:r>
            <a:r>
              <a:rPr lang="de-DE" dirty="0" smtClean="0"/>
              <a:t>?</a:t>
            </a:r>
            <a:endParaRPr lang="de-DE" dirty="0"/>
          </a:p>
        </p:txBody>
      </p:sp>
      <p:sp>
        <p:nvSpPr>
          <p:cNvPr id="3" name="Content Placeholder 2"/>
          <p:cNvSpPr>
            <a:spLocks noGrp="1"/>
          </p:cNvSpPr>
          <p:nvPr>
            <p:ph idx="1"/>
          </p:nvPr>
        </p:nvSpPr>
        <p:spPr/>
        <p:txBody>
          <a:bodyPr>
            <a:normAutofit fontScale="92.5%" lnSpcReduction="10%"/>
          </a:bodyPr>
          <a:lstStyle/>
          <a:p>
            <a:r>
              <a:rPr lang="de-DE" dirty="0" smtClean="0"/>
              <a:t>Understanding </a:t>
            </a:r>
            <a:r>
              <a:rPr lang="de-DE" dirty="0" err="1" smtClean="0"/>
              <a:t>asynchronous</a:t>
            </a:r>
            <a:r>
              <a:rPr lang="de-DE" dirty="0" smtClean="0"/>
              <a:t> </a:t>
            </a:r>
            <a:r>
              <a:rPr lang="de-DE" dirty="0" err="1" smtClean="0"/>
              <a:t>programming</a:t>
            </a:r>
            <a:r>
              <a:rPr lang="de-DE" dirty="0" smtClean="0"/>
              <a:t> </a:t>
            </a:r>
            <a:r>
              <a:rPr lang="de-DE" dirty="0" err="1" smtClean="0"/>
              <a:t>is</a:t>
            </a:r>
            <a:r>
              <a:rPr lang="de-DE" dirty="0" smtClean="0"/>
              <a:t> </a:t>
            </a:r>
            <a:r>
              <a:rPr lang="de-DE" dirty="0" err="1" smtClean="0"/>
              <a:t>only</a:t>
            </a:r>
            <a:r>
              <a:rPr lang="de-DE" dirty="0" smtClean="0"/>
              <a:t> </a:t>
            </a:r>
            <a:r>
              <a:rPr lang="de-DE" dirty="0" err="1" smtClean="0"/>
              <a:t>possible</a:t>
            </a:r>
            <a:r>
              <a:rPr lang="de-DE" dirty="0" smtClean="0"/>
              <a:t>, </a:t>
            </a:r>
            <a:r>
              <a:rPr lang="de-DE" dirty="0" err="1" smtClean="0"/>
              <a:t>if</a:t>
            </a:r>
            <a:r>
              <a:rPr lang="de-DE" dirty="0" smtClean="0"/>
              <a:t> </a:t>
            </a:r>
            <a:r>
              <a:rPr lang="de-DE" dirty="0" err="1" smtClean="0"/>
              <a:t>you</a:t>
            </a:r>
            <a:r>
              <a:rPr lang="de-DE" dirty="0" smtClean="0"/>
              <a:t> </a:t>
            </a:r>
            <a:r>
              <a:rPr lang="de-DE" dirty="0" err="1" smtClean="0"/>
              <a:t>have</a:t>
            </a:r>
            <a:r>
              <a:rPr lang="de-DE" dirty="0" smtClean="0"/>
              <a:t> an </a:t>
            </a:r>
            <a:r>
              <a:rPr lang="de-DE" dirty="0" err="1" smtClean="0"/>
              <a:t>idea</a:t>
            </a:r>
            <a:r>
              <a:rPr lang="de-DE" dirty="0" smtClean="0"/>
              <a:t> </a:t>
            </a:r>
            <a:r>
              <a:rPr lang="de-DE" dirty="0" err="1" smtClean="0"/>
              <a:t>about</a:t>
            </a:r>
            <a:r>
              <a:rPr lang="de-DE" dirty="0" smtClean="0"/>
              <a:t> </a:t>
            </a:r>
            <a:r>
              <a:rPr lang="de-DE" dirty="0" err="1" smtClean="0"/>
              <a:t>basic</a:t>
            </a:r>
            <a:r>
              <a:rPr lang="de-DE" dirty="0" smtClean="0"/>
              <a:t> </a:t>
            </a:r>
            <a:r>
              <a:rPr lang="de-DE" dirty="0" err="1" smtClean="0"/>
              <a:t>principles</a:t>
            </a:r>
            <a:r>
              <a:rPr lang="de-DE" dirty="0" smtClean="0"/>
              <a:t>.</a:t>
            </a:r>
          </a:p>
          <a:p>
            <a:pPr lvl="1"/>
            <a:r>
              <a:rPr lang="de-DE" dirty="0" smtClean="0"/>
              <a:t>Threading </a:t>
            </a:r>
            <a:r>
              <a:rPr lang="de-DE" dirty="0" err="1" smtClean="0"/>
              <a:t>is</a:t>
            </a:r>
            <a:r>
              <a:rPr lang="de-DE" dirty="0" smtClean="0"/>
              <a:t> </a:t>
            </a:r>
            <a:r>
              <a:rPr lang="de-DE" dirty="0" err="1" smtClean="0"/>
              <a:t>one</a:t>
            </a:r>
            <a:r>
              <a:rPr lang="de-DE" dirty="0" smtClean="0"/>
              <a:t> </a:t>
            </a:r>
            <a:r>
              <a:rPr lang="de-DE" dirty="0" err="1" smtClean="0"/>
              <a:t>of</a:t>
            </a:r>
            <a:r>
              <a:rPr lang="de-DE" dirty="0" smtClean="0"/>
              <a:t> </a:t>
            </a:r>
            <a:r>
              <a:rPr lang="de-DE" dirty="0" err="1" smtClean="0"/>
              <a:t>them</a:t>
            </a:r>
            <a:r>
              <a:rPr lang="de-DE" dirty="0" smtClean="0"/>
              <a:t>. </a:t>
            </a:r>
            <a:r>
              <a:rPr lang="de-DE" dirty="0" err="1" smtClean="0"/>
              <a:t>We</a:t>
            </a:r>
            <a:r>
              <a:rPr lang="de-DE" dirty="0" smtClean="0"/>
              <a:t> </a:t>
            </a:r>
            <a:r>
              <a:rPr lang="de-DE" dirty="0" err="1" smtClean="0"/>
              <a:t>are</a:t>
            </a:r>
            <a:r>
              <a:rPr lang="de-DE" dirty="0" smtClean="0"/>
              <a:t> </a:t>
            </a:r>
            <a:r>
              <a:rPr lang="de-DE" dirty="0" err="1" smtClean="0"/>
              <a:t>humans</a:t>
            </a:r>
            <a:r>
              <a:rPr lang="de-DE" dirty="0" smtClean="0"/>
              <a:t> </a:t>
            </a:r>
            <a:r>
              <a:rPr lang="de-DE" dirty="0" err="1" smtClean="0"/>
              <a:t>and</a:t>
            </a:r>
            <a:r>
              <a:rPr lang="de-DE" dirty="0" smtClean="0"/>
              <a:t> </a:t>
            </a:r>
            <a:r>
              <a:rPr lang="de-DE" b="1" dirty="0" smtClean="0"/>
              <a:t>multi-threading</a:t>
            </a:r>
            <a:r>
              <a:rPr lang="de-DE" dirty="0" smtClean="0"/>
              <a:t> </a:t>
            </a:r>
            <a:r>
              <a:rPr lang="de-DE" dirty="0" err="1" smtClean="0"/>
              <a:t>is</a:t>
            </a:r>
            <a:r>
              <a:rPr lang="de-DE" dirty="0" smtClean="0"/>
              <a:t> </a:t>
            </a:r>
            <a:r>
              <a:rPr lang="de-DE" dirty="0" err="1" smtClean="0"/>
              <a:t>how</a:t>
            </a:r>
            <a:r>
              <a:rPr lang="de-DE" dirty="0" smtClean="0"/>
              <a:t> </a:t>
            </a:r>
            <a:r>
              <a:rPr lang="de-DE" dirty="0" err="1" smtClean="0"/>
              <a:t>our</a:t>
            </a:r>
            <a:r>
              <a:rPr lang="de-DE" dirty="0" smtClean="0"/>
              <a:t> </a:t>
            </a:r>
            <a:r>
              <a:rPr lang="de-DE" dirty="0" err="1" smtClean="0"/>
              <a:t>brain</a:t>
            </a:r>
            <a:r>
              <a:rPr lang="de-DE" dirty="0" smtClean="0"/>
              <a:t> </a:t>
            </a:r>
            <a:r>
              <a:rPr lang="de-DE" dirty="0" err="1" smtClean="0"/>
              <a:t>works</a:t>
            </a:r>
            <a:r>
              <a:rPr lang="de-DE" dirty="0" smtClean="0"/>
              <a:t>. </a:t>
            </a:r>
            <a:r>
              <a:rPr lang="de-DE" dirty="0" err="1" smtClean="0"/>
              <a:t>We</a:t>
            </a:r>
            <a:r>
              <a:rPr lang="de-DE" dirty="0" smtClean="0"/>
              <a:t> </a:t>
            </a:r>
            <a:r>
              <a:rPr lang="de-DE" dirty="0" err="1" smtClean="0"/>
              <a:t>can</a:t>
            </a:r>
            <a:r>
              <a:rPr lang="de-DE" dirty="0" smtClean="0"/>
              <a:t> </a:t>
            </a:r>
            <a:r>
              <a:rPr lang="de-DE" dirty="0" err="1" smtClean="0"/>
              <a:t>drive</a:t>
            </a:r>
            <a:r>
              <a:rPr lang="de-DE" dirty="0" smtClean="0"/>
              <a:t> a </a:t>
            </a:r>
            <a:r>
              <a:rPr lang="de-DE" dirty="0" err="1" smtClean="0"/>
              <a:t>car</a:t>
            </a:r>
            <a:r>
              <a:rPr lang="de-DE" dirty="0" smtClean="0"/>
              <a:t>, </a:t>
            </a:r>
            <a:r>
              <a:rPr lang="de-DE" dirty="0" err="1" smtClean="0"/>
              <a:t>while</a:t>
            </a:r>
            <a:r>
              <a:rPr lang="de-DE" dirty="0" smtClean="0"/>
              <a:t> </a:t>
            </a:r>
            <a:r>
              <a:rPr lang="de-DE" dirty="0" err="1" smtClean="0"/>
              <a:t>answering</a:t>
            </a:r>
            <a:r>
              <a:rPr lang="de-DE" dirty="0" smtClean="0"/>
              <a:t> a </a:t>
            </a:r>
            <a:r>
              <a:rPr lang="de-DE" dirty="0" err="1" smtClean="0"/>
              <a:t>phone</a:t>
            </a:r>
            <a:r>
              <a:rPr lang="de-DE" dirty="0" smtClean="0"/>
              <a:t> </a:t>
            </a:r>
            <a:r>
              <a:rPr lang="de-DE" dirty="0" err="1" smtClean="0"/>
              <a:t>call</a:t>
            </a:r>
            <a:r>
              <a:rPr lang="de-DE" dirty="0" smtClean="0"/>
              <a:t> </a:t>
            </a:r>
            <a:r>
              <a:rPr lang="de-DE" dirty="0" err="1" smtClean="0"/>
              <a:t>and</a:t>
            </a:r>
            <a:r>
              <a:rPr lang="de-DE" dirty="0" smtClean="0"/>
              <a:t> </a:t>
            </a:r>
            <a:r>
              <a:rPr lang="de-DE" dirty="0" err="1" smtClean="0"/>
              <a:t>we</a:t>
            </a:r>
            <a:r>
              <a:rPr lang="de-DE" dirty="0" smtClean="0"/>
              <a:t> </a:t>
            </a:r>
            <a:r>
              <a:rPr lang="de-DE" dirty="0" err="1" smtClean="0"/>
              <a:t>are</a:t>
            </a:r>
            <a:r>
              <a:rPr lang="de-DE" dirty="0" smtClean="0"/>
              <a:t> also </a:t>
            </a:r>
            <a:r>
              <a:rPr lang="de-DE" dirty="0" err="1" smtClean="0"/>
              <a:t>able</a:t>
            </a:r>
            <a:r>
              <a:rPr lang="de-DE" dirty="0" smtClean="0"/>
              <a:t> </a:t>
            </a:r>
            <a:r>
              <a:rPr lang="de-DE" dirty="0" err="1" smtClean="0"/>
              <a:t>to</a:t>
            </a:r>
            <a:r>
              <a:rPr lang="de-DE" dirty="0" smtClean="0"/>
              <a:t> </a:t>
            </a:r>
            <a:r>
              <a:rPr lang="de-DE" dirty="0" err="1" smtClean="0"/>
              <a:t>digest</a:t>
            </a:r>
            <a:r>
              <a:rPr lang="de-DE" dirty="0" smtClean="0"/>
              <a:t> </a:t>
            </a:r>
            <a:r>
              <a:rPr lang="de-DE" dirty="0" err="1" smtClean="0"/>
              <a:t>our</a:t>
            </a:r>
            <a:r>
              <a:rPr lang="de-DE" dirty="0" smtClean="0"/>
              <a:t> </a:t>
            </a:r>
            <a:r>
              <a:rPr lang="de-DE" dirty="0" err="1" smtClean="0"/>
              <a:t>food</a:t>
            </a:r>
            <a:r>
              <a:rPr lang="de-DE" dirty="0" smtClean="0"/>
              <a:t> </a:t>
            </a:r>
            <a:r>
              <a:rPr lang="de-DE" dirty="0" err="1" smtClean="0"/>
              <a:t>and</a:t>
            </a:r>
            <a:r>
              <a:rPr lang="de-DE" dirty="0" smtClean="0"/>
              <a:t> </a:t>
            </a:r>
            <a:r>
              <a:rPr lang="de-DE" dirty="0" err="1" smtClean="0"/>
              <a:t>smell</a:t>
            </a:r>
            <a:r>
              <a:rPr lang="de-DE" dirty="0" smtClean="0"/>
              <a:t> </a:t>
            </a:r>
            <a:r>
              <a:rPr lang="de-DE" dirty="0" err="1" smtClean="0"/>
              <a:t>the</a:t>
            </a:r>
            <a:r>
              <a:rPr lang="de-DE" dirty="0" smtClean="0"/>
              <a:t> </a:t>
            </a:r>
            <a:r>
              <a:rPr lang="de-DE" dirty="0" err="1" smtClean="0"/>
              <a:t>farts</a:t>
            </a:r>
            <a:r>
              <a:rPr lang="de-DE" dirty="0" smtClean="0"/>
              <a:t> </a:t>
            </a:r>
            <a:r>
              <a:rPr lang="de-DE" dirty="0" err="1" smtClean="0"/>
              <a:t>of</a:t>
            </a:r>
            <a:r>
              <a:rPr lang="de-DE" dirty="0" smtClean="0"/>
              <a:t> </a:t>
            </a:r>
            <a:r>
              <a:rPr lang="de-DE" dirty="0" err="1" smtClean="0"/>
              <a:t>our</a:t>
            </a:r>
            <a:r>
              <a:rPr lang="de-DE" dirty="0" smtClean="0"/>
              <a:t> </a:t>
            </a:r>
            <a:r>
              <a:rPr lang="de-DE" dirty="0" err="1" smtClean="0"/>
              <a:t>fellow</a:t>
            </a:r>
            <a:r>
              <a:rPr lang="de-DE" dirty="0" smtClean="0"/>
              <a:t> </a:t>
            </a:r>
            <a:r>
              <a:rPr lang="de-DE" dirty="0" err="1" smtClean="0"/>
              <a:t>passengers</a:t>
            </a:r>
            <a:r>
              <a:rPr lang="de-DE" dirty="0" smtClean="0"/>
              <a:t>.</a:t>
            </a:r>
          </a:p>
          <a:p>
            <a:pPr lvl="1"/>
            <a:r>
              <a:rPr lang="de-DE" dirty="0" smtClean="0"/>
              <a:t>But </a:t>
            </a:r>
            <a:r>
              <a:rPr lang="de-DE" dirty="0" err="1" smtClean="0"/>
              <a:t>we</a:t>
            </a:r>
            <a:r>
              <a:rPr lang="de-DE" dirty="0" smtClean="0"/>
              <a:t> </a:t>
            </a:r>
            <a:r>
              <a:rPr lang="de-DE" dirty="0" err="1" smtClean="0"/>
              <a:t>can‘t</a:t>
            </a:r>
            <a:r>
              <a:rPr lang="de-DE" dirty="0" smtClean="0"/>
              <a:t> do </a:t>
            </a:r>
            <a:r>
              <a:rPr lang="de-DE" dirty="0" err="1" smtClean="0"/>
              <a:t>any</a:t>
            </a:r>
            <a:r>
              <a:rPr lang="de-DE" dirty="0" smtClean="0"/>
              <a:t> </a:t>
            </a:r>
            <a:r>
              <a:rPr lang="de-DE" dirty="0" err="1" smtClean="0"/>
              <a:t>tasks</a:t>
            </a:r>
            <a:r>
              <a:rPr lang="de-DE" dirty="0" smtClean="0"/>
              <a:t> </a:t>
            </a:r>
            <a:r>
              <a:rPr lang="de-DE" dirty="0" err="1" smtClean="0"/>
              <a:t>arbitrarely</a:t>
            </a:r>
            <a:r>
              <a:rPr lang="de-DE" dirty="0" smtClean="0"/>
              <a:t> in parallel. </a:t>
            </a:r>
            <a:r>
              <a:rPr lang="de-DE" dirty="0" err="1" smtClean="0"/>
              <a:t>There</a:t>
            </a:r>
            <a:r>
              <a:rPr lang="de-DE" dirty="0" smtClean="0"/>
              <a:t> </a:t>
            </a:r>
            <a:r>
              <a:rPr lang="de-DE" dirty="0" err="1" smtClean="0"/>
              <a:t>are</a:t>
            </a:r>
            <a:r>
              <a:rPr lang="de-DE" dirty="0" smtClean="0"/>
              <a:t> </a:t>
            </a:r>
            <a:r>
              <a:rPr lang="de-DE" dirty="0" err="1" smtClean="0"/>
              <a:t>limits</a:t>
            </a:r>
            <a:r>
              <a:rPr lang="de-DE" dirty="0" smtClean="0"/>
              <a:t>. </a:t>
            </a:r>
            <a:r>
              <a:rPr lang="de-DE" dirty="0" err="1" smtClean="0"/>
              <a:t>We</a:t>
            </a:r>
            <a:r>
              <a:rPr lang="de-DE" dirty="0" smtClean="0"/>
              <a:t> </a:t>
            </a:r>
            <a:r>
              <a:rPr lang="de-DE" dirty="0" err="1" smtClean="0"/>
              <a:t>can‘t</a:t>
            </a:r>
            <a:r>
              <a:rPr lang="de-DE" dirty="0" smtClean="0"/>
              <a:t> </a:t>
            </a:r>
            <a:r>
              <a:rPr lang="de-DE" dirty="0" err="1" smtClean="0"/>
              <a:t>talk</a:t>
            </a:r>
            <a:r>
              <a:rPr lang="de-DE" dirty="0" smtClean="0"/>
              <a:t> </a:t>
            </a:r>
            <a:r>
              <a:rPr lang="de-DE" dirty="0" err="1" smtClean="0"/>
              <a:t>about</a:t>
            </a:r>
            <a:r>
              <a:rPr lang="de-DE" dirty="0" smtClean="0"/>
              <a:t> </a:t>
            </a:r>
            <a:r>
              <a:rPr lang="de-DE" dirty="0" err="1" smtClean="0"/>
              <a:t>sex</a:t>
            </a:r>
            <a:r>
              <a:rPr lang="de-DE" dirty="0" smtClean="0"/>
              <a:t>, </a:t>
            </a:r>
            <a:r>
              <a:rPr lang="de-DE" dirty="0" err="1" smtClean="0"/>
              <a:t>think</a:t>
            </a:r>
            <a:r>
              <a:rPr lang="de-DE" dirty="0" smtClean="0"/>
              <a:t> </a:t>
            </a:r>
            <a:r>
              <a:rPr lang="de-DE" dirty="0" err="1" smtClean="0"/>
              <a:t>about</a:t>
            </a:r>
            <a:r>
              <a:rPr lang="de-DE" dirty="0" smtClean="0"/>
              <a:t> </a:t>
            </a:r>
            <a:r>
              <a:rPr lang="de-DE" dirty="0" err="1" smtClean="0"/>
              <a:t>quantum</a:t>
            </a:r>
            <a:r>
              <a:rPr lang="de-DE" dirty="0" smtClean="0"/>
              <a:t> </a:t>
            </a:r>
            <a:r>
              <a:rPr lang="de-DE" dirty="0" err="1" smtClean="0"/>
              <a:t>physics</a:t>
            </a:r>
            <a:r>
              <a:rPr lang="de-DE" dirty="0" smtClean="0"/>
              <a:t> </a:t>
            </a:r>
            <a:r>
              <a:rPr lang="de-DE" dirty="0" err="1" smtClean="0"/>
              <a:t>and</a:t>
            </a:r>
            <a:r>
              <a:rPr lang="de-DE" dirty="0"/>
              <a:t> </a:t>
            </a:r>
            <a:r>
              <a:rPr lang="de-DE" dirty="0" err="1" smtClean="0"/>
              <a:t>try</a:t>
            </a:r>
            <a:r>
              <a:rPr lang="de-DE" dirty="0" smtClean="0"/>
              <a:t> </a:t>
            </a:r>
            <a:r>
              <a:rPr lang="de-DE" dirty="0" err="1" smtClean="0"/>
              <a:t>to</a:t>
            </a:r>
            <a:r>
              <a:rPr lang="de-DE" dirty="0" smtClean="0"/>
              <a:t> </a:t>
            </a:r>
            <a:r>
              <a:rPr lang="de-DE" dirty="0" err="1" smtClean="0"/>
              <a:t>remember</a:t>
            </a:r>
            <a:r>
              <a:rPr lang="de-DE" dirty="0" smtClean="0"/>
              <a:t> </a:t>
            </a:r>
            <a:r>
              <a:rPr lang="de-DE" dirty="0" err="1" smtClean="0"/>
              <a:t>when</a:t>
            </a:r>
            <a:r>
              <a:rPr lang="de-DE" dirty="0" smtClean="0"/>
              <a:t> </a:t>
            </a:r>
            <a:r>
              <a:rPr lang="de-DE" dirty="0" err="1" smtClean="0"/>
              <a:t>our</a:t>
            </a:r>
            <a:r>
              <a:rPr lang="de-DE" dirty="0" smtClean="0"/>
              <a:t> </a:t>
            </a:r>
            <a:r>
              <a:rPr lang="de-DE" dirty="0" err="1" smtClean="0"/>
              <a:t>next</a:t>
            </a:r>
            <a:r>
              <a:rPr lang="de-DE" dirty="0" smtClean="0"/>
              <a:t> </a:t>
            </a:r>
            <a:r>
              <a:rPr lang="de-DE" dirty="0" err="1" smtClean="0"/>
              <a:t>meeting</a:t>
            </a:r>
            <a:r>
              <a:rPr lang="de-DE" dirty="0" smtClean="0"/>
              <a:t> </a:t>
            </a:r>
            <a:r>
              <a:rPr lang="de-DE" dirty="0" err="1" smtClean="0"/>
              <a:t>is</a:t>
            </a:r>
            <a:r>
              <a:rPr lang="de-DE" dirty="0" smtClean="0"/>
              <a:t> </a:t>
            </a:r>
            <a:r>
              <a:rPr lang="de-DE" dirty="0" err="1" smtClean="0"/>
              <a:t>scheduled</a:t>
            </a:r>
            <a:r>
              <a:rPr lang="de-DE" dirty="0" smtClean="0"/>
              <a:t>. Tasks </a:t>
            </a:r>
            <a:r>
              <a:rPr lang="de-DE" dirty="0" err="1" smtClean="0"/>
              <a:t>start</a:t>
            </a:r>
            <a:r>
              <a:rPr lang="de-DE" dirty="0" smtClean="0"/>
              <a:t> </a:t>
            </a:r>
            <a:r>
              <a:rPr lang="de-DE" b="1" dirty="0" err="1" smtClean="0"/>
              <a:t>blocking</a:t>
            </a:r>
            <a:r>
              <a:rPr lang="de-DE" dirty="0" smtClean="0"/>
              <a:t> </a:t>
            </a:r>
            <a:r>
              <a:rPr lang="de-DE" dirty="0" err="1" smtClean="0"/>
              <a:t>each</a:t>
            </a:r>
            <a:r>
              <a:rPr lang="de-DE" dirty="0" smtClean="0"/>
              <a:t> </a:t>
            </a:r>
            <a:r>
              <a:rPr lang="en-US" dirty="0" smtClean="0"/>
              <a:t>other</a:t>
            </a:r>
            <a:r>
              <a:rPr lang="de-DE" dirty="0" smtClean="0"/>
              <a:t>. </a:t>
            </a:r>
            <a:r>
              <a:rPr lang="de-DE" dirty="0" err="1" smtClean="0"/>
              <a:t>Some</a:t>
            </a:r>
            <a:r>
              <a:rPr lang="de-DE" dirty="0" smtClean="0"/>
              <a:t> </a:t>
            </a:r>
            <a:r>
              <a:rPr lang="de-DE" dirty="0" err="1" smtClean="0"/>
              <a:t>are</a:t>
            </a:r>
            <a:r>
              <a:rPr lang="de-DE" dirty="0" smtClean="0"/>
              <a:t> </a:t>
            </a:r>
            <a:r>
              <a:rPr lang="de-DE" b="1" dirty="0" smtClean="0"/>
              <a:t>non-</a:t>
            </a:r>
            <a:r>
              <a:rPr lang="de-DE" b="1" dirty="0" err="1" smtClean="0"/>
              <a:t>blocking</a:t>
            </a:r>
            <a:r>
              <a:rPr lang="de-DE" dirty="0"/>
              <a:t> </a:t>
            </a:r>
            <a:r>
              <a:rPr lang="de-DE" dirty="0" err="1" smtClean="0"/>
              <a:t>and</a:t>
            </a:r>
            <a:r>
              <a:rPr lang="de-DE" dirty="0" smtClean="0"/>
              <a:t> </a:t>
            </a:r>
            <a:r>
              <a:rPr lang="de-DE" dirty="0" err="1" smtClean="0"/>
              <a:t>others</a:t>
            </a:r>
            <a:r>
              <a:rPr lang="de-DE" dirty="0" smtClean="0"/>
              <a:t> block </a:t>
            </a:r>
            <a:r>
              <a:rPr lang="de-DE" dirty="0" err="1" smtClean="0"/>
              <a:t>our</a:t>
            </a:r>
            <a:r>
              <a:rPr lang="de-DE" dirty="0" smtClean="0"/>
              <a:t> </a:t>
            </a:r>
            <a:r>
              <a:rPr lang="de-DE" dirty="0" err="1" smtClean="0"/>
              <a:t>ability</a:t>
            </a:r>
            <a:r>
              <a:rPr lang="de-DE" dirty="0" smtClean="0"/>
              <a:t> </a:t>
            </a:r>
            <a:r>
              <a:rPr lang="de-DE" dirty="0" err="1" smtClean="0"/>
              <a:t>to</a:t>
            </a:r>
            <a:r>
              <a:rPr lang="de-DE" dirty="0" smtClean="0"/>
              <a:t> do multi-</a:t>
            </a:r>
            <a:r>
              <a:rPr lang="de-DE" dirty="0" err="1" smtClean="0"/>
              <a:t>tasking</a:t>
            </a:r>
            <a:r>
              <a:rPr lang="de-DE" dirty="0" smtClean="0"/>
              <a:t>.</a:t>
            </a:r>
          </a:p>
          <a:p>
            <a:pPr lvl="1"/>
            <a:r>
              <a:rPr lang="de-DE" dirty="0" err="1" smtClean="0"/>
              <a:t>Sneezing</a:t>
            </a:r>
            <a:r>
              <a:rPr lang="de-DE" dirty="0" smtClean="0"/>
              <a:t> </a:t>
            </a:r>
            <a:r>
              <a:rPr lang="de-DE" dirty="0" err="1" smtClean="0"/>
              <a:t>for</a:t>
            </a:r>
            <a:r>
              <a:rPr lang="de-DE" dirty="0" smtClean="0"/>
              <a:t> </a:t>
            </a:r>
            <a:r>
              <a:rPr lang="de-DE" dirty="0" err="1" smtClean="0"/>
              <a:t>example</a:t>
            </a:r>
            <a:r>
              <a:rPr lang="de-DE" dirty="0" smtClean="0"/>
              <a:t> </a:t>
            </a:r>
            <a:r>
              <a:rPr lang="de-DE" dirty="0" err="1" smtClean="0"/>
              <a:t>is</a:t>
            </a:r>
            <a:r>
              <a:rPr lang="de-DE" dirty="0" smtClean="0"/>
              <a:t> </a:t>
            </a:r>
            <a:r>
              <a:rPr lang="de-DE" dirty="0" err="1" smtClean="0"/>
              <a:t>blocking</a:t>
            </a:r>
            <a:r>
              <a:rPr lang="de-DE" dirty="0" smtClean="0"/>
              <a:t>. Every </a:t>
            </a:r>
            <a:r>
              <a:rPr lang="de-DE" dirty="0" err="1" smtClean="0"/>
              <a:t>action</a:t>
            </a:r>
            <a:r>
              <a:rPr lang="de-DE" dirty="0" smtClean="0"/>
              <a:t> </a:t>
            </a:r>
            <a:r>
              <a:rPr lang="de-DE" dirty="0" err="1" smtClean="0"/>
              <a:t>stops</a:t>
            </a:r>
            <a:r>
              <a:rPr lang="de-DE" dirty="0" smtClean="0"/>
              <a:t>, </a:t>
            </a:r>
            <a:r>
              <a:rPr lang="de-DE" dirty="0" err="1" smtClean="0"/>
              <a:t>while</a:t>
            </a:r>
            <a:r>
              <a:rPr lang="de-DE" dirty="0" smtClean="0"/>
              <a:t> </a:t>
            </a:r>
            <a:r>
              <a:rPr lang="de-DE" dirty="0" err="1" smtClean="0"/>
              <a:t>we</a:t>
            </a:r>
            <a:r>
              <a:rPr lang="de-DE" dirty="0" smtClean="0"/>
              <a:t> </a:t>
            </a:r>
            <a:r>
              <a:rPr lang="de-DE" dirty="0" err="1" smtClean="0"/>
              <a:t>are</a:t>
            </a:r>
            <a:r>
              <a:rPr lang="de-DE" dirty="0" smtClean="0"/>
              <a:t> </a:t>
            </a:r>
            <a:r>
              <a:rPr lang="de-DE" dirty="0" err="1" smtClean="0"/>
              <a:t>sneezing</a:t>
            </a:r>
            <a:r>
              <a:rPr lang="de-DE" dirty="0" smtClean="0"/>
              <a:t>. Thus </a:t>
            </a:r>
            <a:r>
              <a:rPr lang="de-DE" dirty="0" err="1" smtClean="0"/>
              <a:t>making</a:t>
            </a:r>
            <a:r>
              <a:rPr lang="de-DE" dirty="0" smtClean="0"/>
              <a:t> </a:t>
            </a:r>
            <a:r>
              <a:rPr lang="de-DE" dirty="0" err="1" smtClean="0"/>
              <a:t>sneezing</a:t>
            </a:r>
            <a:r>
              <a:rPr lang="de-DE" dirty="0" smtClean="0"/>
              <a:t> a </a:t>
            </a:r>
            <a:r>
              <a:rPr lang="de-DE" b="1" dirty="0" err="1" smtClean="0"/>
              <a:t>synchronous</a:t>
            </a:r>
            <a:r>
              <a:rPr lang="de-DE" b="1" dirty="0" smtClean="0"/>
              <a:t> </a:t>
            </a:r>
            <a:r>
              <a:rPr lang="de-DE" b="1" dirty="0" err="1" smtClean="0"/>
              <a:t>action</a:t>
            </a:r>
            <a:r>
              <a:rPr lang="de-DE" dirty="0" smtClean="0"/>
              <a:t>. </a:t>
            </a:r>
            <a:r>
              <a:rPr lang="de-DE" dirty="0" err="1" smtClean="0"/>
              <a:t>Except</a:t>
            </a:r>
            <a:r>
              <a:rPr lang="de-DE" dirty="0" smtClean="0"/>
              <a:t> </a:t>
            </a:r>
            <a:r>
              <a:rPr lang="de-DE" dirty="0" err="1" smtClean="0"/>
              <a:t>for</a:t>
            </a:r>
            <a:r>
              <a:rPr lang="de-DE" dirty="0" smtClean="0"/>
              <a:t> </a:t>
            </a:r>
            <a:r>
              <a:rPr lang="de-DE" dirty="0" err="1" smtClean="0"/>
              <a:t>our</a:t>
            </a:r>
            <a:r>
              <a:rPr lang="de-DE" dirty="0" smtClean="0"/>
              <a:t> </a:t>
            </a:r>
            <a:r>
              <a:rPr lang="de-DE" dirty="0" err="1" smtClean="0"/>
              <a:t>heart</a:t>
            </a:r>
            <a:r>
              <a:rPr lang="de-DE" dirty="0" smtClean="0"/>
              <a:t> </a:t>
            </a:r>
            <a:r>
              <a:rPr lang="de-DE" dirty="0" err="1" smtClean="0"/>
              <a:t>beat</a:t>
            </a:r>
            <a:r>
              <a:rPr lang="de-DE" dirty="0" smtClean="0"/>
              <a:t>, </a:t>
            </a:r>
            <a:r>
              <a:rPr lang="de-DE" dirty="0" err="1" smtClean="0"/>
              <a:t>which</a:t>
            </a:r>
            <a:r>
              <a:rPr lang="de-DE" dirty="0" smtClean="0"/>
              <a:t> </a:t>
            </a:r>
            <a:r>
              <a:rPr lang="de-DE" dirty="0" err="1" smtClean="0"/>
              <a:t>is</a:t>
            </a:r>
            <a:r>
              <a:rPr lang="de-DE" dirty="0" smtClean="0"/>
              <a:t> </a:t>
            </a:r>
            <a:r>
              <a:rPr lang="de-DE" dirty="0" err="1" smtClean="0"/>
              <a:t>never</a:t>
            </a:r>
            <a:r>
              <a:rPr lang="de-DE" dirty="0" smtClean="0"/>
              <a:t> </a:t>
            </a:r>
            <a:r>
              <a:rPr lang="de-DE" dirty="0" err="1" smtClean="0"/>
              <a:t>blocked</a:t>
            </a:r>
            <a:r>
              <a:rPr lang="de-DE" dirty="0" smtClean="0"/>
              <a:t> </a:t>
            </a:r>
            <a:r>
              <a:rPr lang="de-DE" dirty="0" err="1" smtClean="0"/>
              <a:t>by</a:t>
            </a:r>
            <a:r>
              <a:rPr lang="de-DE" dirty="0" smtClean="0"/>
              <a:t> </a:t>
            </a:r>
            <a:r>
              <a:rPr lang="de-DE" dirty="0" err="1" smtClean="0"/>
              <a:t>other</a:t>
            </a:r>
            <a:r>
              <a:rPr lang="de-DE" dirty="0" smtClean="0"/>
              <a:t> </a:t>
            </a:r>
            <a:r>
              <a:rPr lang="de-DE" dirty="0" err="1" smtClean="0"/>
              <a:t>processes</a:t>
            </a:r>
            <a:endParaRPr lang="de-DE" dirty="0" smtClean="0"/>
          </a:p>
          <a:p>
            <a:pPr lvl="1"/>
            <a:r>
              <a:rPr lang="de-DE" dirty="0" smtClean="0"/>
              <a:t>Ok, so </a:t>
            </a:r>
            <a:r>
              <a:rPr lang="de-DE" dirty="0" err="1" smtClean="0"/>
              <a:t>it</a:t>
            </a:r>
            <a:r>
              <a:rPr lang="de-DE" dirty="0" smtClean="0"/>
              <a:t> </a:t>
            </a:r>
            <a:r>
              <a:rPr lang="de-DE" dirty="0" err="1" smtClean="0"/>
              <a:t>looks</a:t>
            </a:r>
            <a:r>
              <a:rPr lang="de-DE" dirty="0" smtClean="0"/>
              <a:t> like </a:t>
            </a:r>
            <a:r>
              <a:rPr lang="de-DE" dirty="0" err="1" smtClean="0"/>
              <a:t>we</a:t>
            </a:r>
            <a:r>
              <a:rPr lang="de-DE" dirty="0" smtClean="0"/>
              <a:t> </a:t>
            </a:r>
            <a:r>
              <a:rPr lang="de-DE" dirty="0" err="1" smtClean="0"/>
              <a:t>always</a:t>
            </a:r>
            <a:r>
              <a:rPr lang="de-DE" dirty="0" smtClean="0"/>
              <a:t> </a:t>
            </a:r>
            <a:r>
              <a:rPr lang="de-DE" dirty="0" err="1" smtClean="0"/>
              <a:t>want</a:t>
            </a:r>
            <a:r>
              <a:rPr lang="de-DE" dirty="0" smtClean="0"/>
              <a:t> </a:t>
            </a:r>
            <a:r>
              <a:rPr lang="de-DE" dirty="0" err="1" smtClean="0"/>
              <a:t>to</a:t>
            </a:r>
            <a:r>
              <a:rPr lang="de-DE" dirty="0" smtClean="0"/>
              <a:t> </a:t>
            </a:r>
            <a:r>
              <a:rPr lang="de-DE" dirty="0" err="1" smtClean="0"/>
              <a:t>have</a:t>
            </a:r>
            <a:r>
              <a:rPr lang="de-DE" dirty="0" smtClean="0"/>
              <a:t> non-</a:t>
            </a:r>
            <a:r>
              <a:rPr lang="de-DE" dirty="0" err="1" smtClean="0"/>
              <a:t>blocking</a:t>
            </a:r>
            <a:r>
              <a:rPr lang="de-DE" dirty="0" smtClean="0"/>
              <a:t> </a:t>
            </a:r>
            <a:r>
              <a:rPr lang="de-DE" dirty="0" err="1" smtClean="0"/>
              <a:t>processes</a:t>
            </a:r>
            <a:r>
              <a:rPr lang="de-DE" dirty="0" smtClean="0"/>
              <a:t>, but </a:t>
            </a:r>
            <a:r>
              <a:rPr lang="de-DE" dirty="0" err="1" smtClean="0"/>
              <a:t>it</a:t>
            </a:r>
            <a:r>
              <a:rPr lang="de-DE" dirty="0" smtClean="0"/>
              <a:t> </a:t>
            </a:r>
            <a:r>
              <a:rPr lang="de-DE" dirty="0" err="1" smtClean="0"/>
              <a:t>is</a:t>
            </a:r>
            <a:r>
              <a:rPr lang="de-DE" dirty="0" smtClean="0"/>
              <a:t> not </a:t>
            </a:r>
            <a:r>
              <a:rPr lang="de-DE" dirty="0" err="1" smtClean="0"/>
              <a:t>that</a:t>
            </a:r>
            <a:r>
              <a:rPr lang="de-DE" dirty="0" smtClean="0"/>
              <a:t> easy!</a:t>
            </a:r>
          </a:p>
          <a:p>
            <a:pPr lvl="1"/>
            <a:endParaRPr lang="de-DE" dirty="0" smtClean="0"/>
          </a:p>
          <a:p>
            <a:pPr lvl="1"/>
            <a:endParaRPr lang="de-DE" dirty="0"/>
          </a:p>
          <a:p>
            <a:pPr lvl="1"/>
            <a:endParaRPr lang="de-DE" dirty="0"/>
          </a:p>
        </p:txBody>
      </p:sp>
    </p:spTree>
    <p:extLst>
      <p:ext uri="{BB962C8B-B14F-4D97-AF65-F5344CB8AC3E}">
        <p14:creationId xmlns:p14="http://schemas.microsoft.com/office/powerpoint/2010/main" val="360666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a:t>
            </a:r>
            <a:endParaRPr lang="en-US" dirty="0"/>
          </a:p>
        </p:txBody>
      </p:sp>
      <p:sp>
        <p:nvSpPr>
          <p:cNvPr id="3" name="Content Placeholder 2"/>
          <p:cNvSpPr>
            <a:spLocks noGrp="1"/>
          </p:cNvSpPr>
          <p:nvPr>
            <p:ph idx="1"/>
          </p:nvPr>
        </p:nvSpPr>
        <p:spPr/>
        <p:txBody>
          <a:bodyPr>
            <a:normAutofit fontScale="85%" lnSpcReduction="20%"/>
          </a:bodyPr>
          <a:lstStyle/>
          <a:p>
            <a:r>
              <a:rPr lang="en-US" dirty="0" smtClean="0"/>
              <a:t>Let’s take a look at a callback function:</a:t>
            </a:r>
          </a:p>
          <a:p>
            <a:pPr marL="0" indent="0">
              <a:buNone/>
            </a:pPr>
            <a:r>
              <a:rPr lang="en-US" b="1" dirty="0">
                <a:solidFill>
                  <a:schemeClr val="accent3"/>
                </a:solidFill>
                <a:latin typeface="Monospace"/>
              </a:rPr>
              <a:t>function</a:t>
            </a:r>
            <a:r>
              <a:rPr lang="en-US" dirty="0">
                <a:latin typeface="Monospace"/>
              </a:rPr>
              <a:t> (err, results) {	  	</a:t>
            </a:r>
          </a:p>
          <a:p>
            <a:pPr marL="0" indent="0">
              <a:buNone/>
            </a:pPr>
            <a:r>
              <a:rPr lang="en-US" dirty="0">
                <a:latin typeface="Monospace"/>
              </a:rPr>
              <a:t>	console.</a:t>
            </a:r>
            <a:r>
              <a:rPr lang="en-US" dirty="0">
                <a:solidFill>
                  <a:srgbClr val="00B0F0"/>
                </a:solidFill>
                <a:latin typeface="Monospace"/>
              </a:rPr>
              <a:t>log</a:t>
            </a:r>
            <a:r>
              <a:rPr lang="en-US" dirty="0">
                <a:latin typeface="Monospace"/>
              </a:rPr>
              <a:t>(results);	  	</a:t>
            </a:r>
          </a:p>
          <a:p>
            <a:pPr marL="0" indent="0">
              <a:buNone/>
            </a:pPr>
            <a:r>
              <a:rPr lang="en-US" dirty="0">
                <a:latin typeface="Monospace"/>
              </a:rPr>
              <a:t>	console.</a:t>
            </a:r>
            <a:r>
              <a:rPr lang="en-US" dirty="0">
                <a:solidFill>
                  <a:srgbClr val="00B0F0"/>
                </a:solidFill>
                <a:latin typeface="Monospace"/>
              </a:rPr>
              <a:t>log</a:t>
            </a:r>
            <a:r>
              <a:rPr lang="en-US" dirty="0" smtClean="0">
                <a:latin typeface="Monospace"/>
              </a:rPr>
              <a:t>(</a:t>
            </a:r>
            <a:r>
              <a:rPr lang="en-US" dirty="0">
                <a:solidFill>
                  <a:srgbClr val="FFFF00"/>
                </a:solidFill>
                <a:latin typeface="Monospace"/>
              </a:rPr>
              <a:t>"</a:t>
            </a:r>
            <a:r>
              <a:rPr lang="en-US" dirty="0" err="1" smtClean="0">
                <a:solidFill>
                  <a:srgbClr val="FFFF00"/>
                </a:solidFill>
                <a:latin typeface="Monospace"/>
              </a:rPr>
              <a:t>Lordes</a:t>
            </a:r>
            <a:r>
              <a:rPr lang="en-US" dirty="0">
                <a:solidFill>
                  <a:srgbClr val="FFFF00"/>
                </a:solidFill>
                <a:latin typeface="Monospace"/>
              </a:rPr>
              <a:t>, </a:t>
            </a:r>
            <a:r>
              <a:rPr lang="en-US" dirty="0" err="1">
                <a:solidFill>
                  <a:srgbClr val="FFFF00"/>
                </a:solidFill>
                <a:latin typeface="Monospace"/>
              </a:rPr>
              <a:t>disheth</a:t>
            </a:r>
            <a:r>
              <a:rPr lang="en-US" dirty="0">
                <a:solidFill>
                  <a:srgbClr val="FFFF00"/>
                </a:solidFill>
                <a:latin typeface="Monospace"/>
              </a:rPr>
              <a:t> ready!"</a:t>
            </a:r>
            <a:r>
              <a:rPr lang="en-US" dirty="0">
                <a:latin typeface="Monospace"/>
              </a:rPr>
              <a:t>);</a:t>
            </a:r>
          </a:p>
          <a:p>
            <a:pPr marL="0" indent="0">
              <a:buNone/>
            </a:pPr>
            <a:r>
              <a:rPr lang="en-US" dirty="0" smtClean="0">
                <a:latin typeface="Monospace"/>
              </a:rPr>
              <a:t>}</a:t>
            </a:r>
            <a:endParaRPr lang="en-US" dirty="0" smtClean="0"/>
          </a:p>
          <a:p>
            <a:r>
              <a:rPr lang="en-US" dirty="0" smtClean="0"/>
              <a:t>Maybe you have noticed that all take arguments in the order “error” and then “something” to proceed with. In this case these arguments were “err” and “results”. There is a convention in the community of JS to put error handling first and the rest afterwards. Most libraries stick to this behavior and it is advisable to stick to it as well. If you don’t want to handle errors, because you are the king or so, then you can still pass “null”:</a:t>
            </a:r>
          </a:p>
          <a:p>
            <a:endParaRPr lang="en-US" dirty="0" smtClean="0"/>
          </a:p>
          <a:p>
            <a:pPr marL="0" indent="0">
              <a:buNone/>
            </a:pPr>
            <a:r>
              <a:rPr lang="en-US" b="1" dirty="0">
                <a:solidFill>
                  <a:schemeClr val="accent3"/>
                </a:solidFill>
                <a:latin typeface="Monospace"/>
              </a:rPr>
              <a:t>return</a:t>
            </a:r>
            <a:r>
              <a:rPr lang="en-US" dirty="0">
                <a:latin typeface="Monospace"/>
              </a:rPr>
              <a:t> Callback(null, </a:t>
            </a:r>
            <a:r>
              <a:rPr lang="en-US" dirty="0" err="1">
                <a:latin typeface="Monospace"/>
              </a:rPr>
              <a:t>num</a:t>
            </a:r>
            <a:r>
              <a:rPr lang="en-US" dirty="0">
                <a:latin typeface="Monospace"/>
              </a:rPr>
              <a:t>+</a:t>
            </a:r>
            <a:r>
              <a:rPr lang="en-US" dirty="0">
                <a:solidFill>
                  <a:srgbClr val="FFFF00"/>
                </a:solidFill>
                <a:latin typeface="Monospace"/>
              </a:rPr>
              <a:t>'. course'</a:t>
            </a:r>
            <a:r>
              <a:rPr lang="en-US" dirty="0">
                <a:latin typeface="Monospace"/>
              </a:rPr>
              <a:t>);</a:t>
            </a:r>
            <a:endParaRPr lang="en-US" dirty="0" smtClean="0"/>
          </a:p>
          <a:p>
            <a:pPr marL="0" indent="0">
              <a:buNone/>
            </a:pPr>
            <a:endParaRPr lang="en-US" dirty="0"/>
          </a:p>
        </p:txBody>
      </p:sp>
    </p:spTree>
    <p:extLst>
      <p:ext uri="{BB962C8B-B14F-4D97-AF65-F5344CB8AC3E}">
        <p14:creationId xmlns:p14="http://schemas.microsoft.com/office/powerpoint/2010/main" val="217516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Christmas Trees</a:t>
            </a:r>
            <a:endParaRPr lang="en-US" dirty="0"/>
          </a:p>
        </p:txBody>
      </p:sp>
      <p:sp>
        <p:nvSpPr>
          <p:cNvPr id="3" name="Content Placeholder 2"/>
          <p:cNvSpPr>
            <a:spLocks noGrp="1"/>
          </p:cNvSpPr>
          <p:nvPr>
            <p:ph idx="1"/>
          </p:nvPr>
        </p:nvSpPr>
        <p:spPr>
          <a:xfrm>
            <a:off x="838200" y="1825624"/>
            <a:ext cx="10515600" cy="4588823"/>
          </a:xfrm>
        </p:spPr>
        <p:txBody>
          <a:bodyPr>
            <a:normAutofit fontScale="55%" lnSpcReduction="20%"/>
          </a:bodyPr>
          <a:lstStyle/>
          <a:p>
            <a:r>
              <a:rPr lang="en-US" sz="3300" dirty="0" smtClean="0"/>
              <a:t>Christmas trees are nice, because there are a lot of surprises below. In </a:t>
            </a:r>
            <a:r>
              <a:rPr lang="en-US" sz="3300" dirty="0" err="1" smtClean="0"/>
              <a:t>Javascript</a:t>
            </a:r>
            <a:r>
              <a:rPr lang="en-US" sz="3300" dirty="0" smtClean="0"/>
              <a:t> it is the same, that is why Josh Wright has coined this name in his tutorial. How does a Christmas tree look like?</a:t>
            </a:r>
          </a:p>
          <a:p>
            <a:endParaRPr lang="en-US" dirty="0" smtClean="0"/>
          </a:p>
          <a:p>
            <a:pPr marL="0" indent="0">
              <a:buNone/>
            </a:pPr>
            <a:r>
              <a:rPr lang="en-US" sz="3300" dirty="0" smtClean="0">
                <a:latin typeface="Monospace"/>
              </a:rPr>
              <a:t>asyncFunc1(</a:t>
            </a:r>
            <a:r>
              <a:rPr lang="en-US" sz="3300" b="1" dirty="0" smtClean="0">
                <a:solidFill>
                  <a:schemeClr val="accent3"/>
                </a:solidFill>
                <a:latin typeface="Monospace"/>
              </a:rPr>
              <a:t>function</a:t>
            </a:r>
            <a:r>
              <a:rPr lang="en-US" sz="3300" dirty="0" smtClean="0">
                <a:latin typeface="Monospace"/>
              </a:rPr>
              <a:t>(err</a:t>
            </a:r>
            <a:r>
              <a:rPr lang="en-US" sz="3300" dirty="0">
                <a:latin typeface="Monospace"/>
              </a:rPr>
              <a:t>, result) {</a:t>
            </a:r>
          </a:p>
          <a:p>
            <a:pPr marL="0" indent="0">
              <a:buNone/>
            </a:pPr>
            <a:r>
              <a:rPr lang="en-US" sz="3300" dirty="0">
                <a:latin typeface="Monospace"/>
              </a:rPr>
              <a:t>	</a:t>
            </a:r>
            <a:r>
              <a:rPr lang="en-US" sz="3300" dirty="0" smtClean="0">
                <a:latin typeface="Monospace"/>
              </a:rPr>
              <a:t>asyncFunc2(</a:t>
            </a:r>
            <a:r>
              <a:rPr lang="en-US" sz="3300" b="1" dirty="0">
                <a:solidFill>
                  <a:schemeClr val="accent3"/>
                </a:solidFill>
                <a:latin typeface="Monospace"/>
              </a:rPr>
              <a:t>function</a:t>
            </a:r>
            <a:r>
              <a:rPr lang="en-US" sz="3300" dirty="0" smtClean="0">
                <a:latin typeface="Monospace"/>
              </a:rPr>
              <a:t>(err</a:t>
            </a:r>
            <a:r>
              <a:rPr lang="en-US" sz="3300" dirty="0">
                <a:latin typeface="Monospace"/>
              </a:rPr>
              <a:t>, result) {</a:t>
            </a:r>
          </a:p>
          <a:p>
            <a:pPr marL="0" indent="0">
              <a:buNone/>
            </a:pPr>
            <a:r>
              <a:rPr lang="en-US" sz="3300" dirty="0">
                <a:latin typeface="Monospace"/>
              </a:rPr>
              <a:t>		</a:t>
            </a:r>
            <a:r>
              <a:rPr lang="en-US" sz="3300" dirty="0" smtClean="0">
                <a:latin typeface="Monospace"/>
              </a:rPr>
              <a:t>asyncFunc3(</a:t>
            </a:r>
            <a:r>
              <a:rPr lang="en-US" sz="3300" b="1" dirty="0">
                <a:solidFill>
                  <a:schemeClr val="accent3"/>
                </a:solidFill>
                <a:latin typeface="Monospace"/>
              </a:rPr>
              <a:t>function</a:t>
            </a:r>
            <a:r>
              <a:rPr lang="en-US" sz="3300" dirty="0" smtClean="0">
                <a:latin typeface="Monospace"/>
              </a:rPr>
              <a:t>(err</a:t>
            </a:r>
            <a:r>
              <a:rPr lang="en-US" sz="3300" dirty="0">
                <a:latin typeface="Monospace"/>
              </a:rPr>
              <a:t>, result) {</a:t>
            </a:r>
          </a:p>
          <a:p>
            <a:pPr marL="0" indent="0">
              <a:buNone/>
            </a:pPr>
            <a:r>
              <a:rPr lang="en-US" sz="3300" dirty="0">
                <a:latin typeface="Monospace"/>
              </a:rPr>
              <a:t>			</a:t>
            </a:r>
            <a:r>
              <a:rPr lang="en-US" sz="3300" dirty="0" smtClean="0">
                <a:latin typeface="Monospace"/>
              </a:rPr>
              <a:t>asyncFunc4(</a:t>
            </a:r>
            <a:r>
              <a:rPr lang="en-US" sz="3300" b="1" dirty="0">
                <a:solidFill>
                  <a:schemeClr val="accent3"/>
                </a:solidFill>
                <a:latin typeface="Monospace"/>
              </a:rPr>
              <a:t>function</a:t>
            </a:r>
            <a:r>
              <a:rPr lang="en-US" sz="3300" dirty="0" smtClean="0">
                <a:latin typeface="Monospace"/>
              </a:rPr>
              <a:t>(err</a:t>
            </a:r>
            <a:r>
              <a:rPr lang="en-US" sz="3300" dirty="0">
                <a:latin typeface="Monospace"/>
              </a:rPr>
              <a:t>, result) {</a:t>
            </a:r>
          </a:p>
          <a:p>
            <a:pPr marL="0" indent="0">
              <a:buNone/>
            </a:pPr>
            <a:r>
              <a:rPr lang="en-US" sz="3300" dirty="0">
                <a:latin typeface="Monospace"/>
              </a:rPr>
              <a:t>				</a:t>
            </a:r>
            <a:r>
              <a:rPr lang="en-US" sz="3300" dirty="0" smtClean="0">
                <a:latin typeface="Monospace"/>
              </a:rPr>
              <a:t>asyncFunc5(</a:t>
            </a:r>
            <a:r>
              <a:rPr lang="en-US" sz="3300" b="1" dirty="0">
                <a:solidFill>
                  <a:schemeClr val="accent3"/>
                </a:solidFill>
                <a:latin typeface="Monospace"/>
              </a:rPr>
              <a:t>function</a:t>
            </a:r>
            <a:r>
              <a:rPr lang="en-US" sz="3300" dirty="0" smtClean="0">
                <a:latin typeface="Monospace"/>
              </a:rPr>
              <a:t>(err</a:t>
            </a:r>
            <a:r>
              <a:rPr lang="en-US" sz="3300" dirty="0">
                <a:latin typeface="Monospace"/>
              </a:rPr>
              <a:t>, result) {</a:t>
            </a:r>
          </a:p>
          <a:p>
            <a:pPr marL="0" indent="0">
              <a:buNone/>
            </a:pPr>
            <a:r>
              <a:rPr lang="en-US" sz="3300" dirty="0">
                <a:latin typeface="Monospace"/>
              </a:rPr>
              <a:t>					// It's Christmas! Praise the lord etc.</a:t>
            </a:r>
          </a:p>
          <a:p>
            <a:pPr marL="0" indent="0">
              <a:buNone/>
            </a:pPr>
            <a:r>
              <a:rPr lang="en-US" sz="3300" dirty="0">
                <a:latin typeface="Monospace"/>
              </a:rPr>
              <a:t>				}</a:t>
            </a:r>
          </a:p>
          <a:p>
            <a:pPr marL="0" indent="0">
              <a:buNone/>
            </a:pPr>
            <a:r>
              <a:rPr lang="en-US" sz="3300" dirty="0">
                <a:latin typeface="Monospace"/>
              </a:rPr>
              <a:t>			}</a:t>
            </a:r>
          </a:p>
          <a:p>
            <a:pPr marL="0" indent="0">
              <a:buNone/>
            </a:pPr>
            <a:r>
              <a:rPr lang="en-US" sz="3300" dirty="0">
                <a:latin typeface="Monospace"/>
              </a:rPr>
              <a:t>		}</a:t>
            </a:r>
          </a:p>
          <a:p>
            <a:pPr marL="0" indent="0">
              <a:buNone/>
            </a:pPr>
            <a:r>
              <a:rPr lang="en-US" sz="3300" dirty="0">
                <a:latin typeface="Monospace"/>
              </a:rPr>
              <a:t>	}</a:t>
            </a:r>
          </a:p>
          <a:p>
            <a:pPr marL="0" indent="0">
              <a:buNone/>
            </a:pPr>
            <a:r>
              <a:rPr lang="en-US" sz="3300" dirty="0" smtClean="0">
                <a:latin typeface="Monospace"/>
              </a:rPr>
              <a:t>}</a:t>
            </a:r>
            <a:endParaRPr lang="en-US" sz="3300" dirty="0">
              <a:latin typeface="Monospace"/>
            </a:endParaRPr>
          </a:p>
        </p:txBody>
      </p:sp>
    </p:spTree>
    <p:extLst>
      <p:ext uri="{BB962C8B-B14F-4D97-AF65-F5344CB8AC3E}">
        <p14:creationId xmlns:p14="http://schemas.microsoft.com/office/powerpoint/2010/main" val="56832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Christmas Trees</a:t>
            </a:r>
            <a:endParaRPr lang="en-US" dirty="0"/>
          </a:p>
        </p:txBody>
      </p:sp>
      <p:sp>
        <p:nvSpPr>
          <p:cNvPr id="3" name="Content Placeholder 2"/>
          <p:cNvSpPr>
            <a:spLocks noGrp="1"/>
          </p:cNvSpPr>
          <p:nvPr>
            <p:ph idx="1"/>
          </p:nvPr>
        </p:nvSpPr>
        <p:spPr/>
        <p:txBody>
          <a:bodyPr/>
          <a:lstStyle/>
          <a:p>
            <a:r>
              <a:rPr lang="en-US" dirty="0" smtClean="0"/>
              <a:t>So basically this just means that each </a:t>
            </a:r>
            <a:r>
              <a:rPr lang="en-US" dirty="0" err="1" smtClean="0"/>
              <a:t>async</a:t>
            </a:r>
            <a:r>
              <a:rPr lang="en-US" dirty="0" smtClean="0"/>
              <a:t> call leads to the source code being indented and you lose overview really fast.</a:t>
            </a:r>
          </a:p>
          <a:p>
            <a:r>
              <a:rPr lang="en-US" dirty="0" smtClean="0"/>
              <a:t>Others name this effect “callback hell”</a:t>
            </a:r>
          </a:p>
          <a:p>
            <a:r>
              <a:rPr lang="en-US" dirty="0" smtClean="0"/>
              <a:t>Furthermore we haven’t seen error handling yet. This adds in to the topic “our code gets swollen up”</a:t>
            </a:r>
          </a:p>
          <a:p>
            <a:r>
              <a:rPr lang="en-US" dirty="0" smtClean="0"/>
              <a:t>In the final part of this introduction to asynchronous programming in </a:t>
            </a:r>
            <a:r>
              <a:rPr lang="en-US" dirty="0" err="1" smtClean="0"/>
              <a:t>Javascript</a:t>
            </a:r>
            <a:r>
              <a:rPr lang="en-US" dirty="0" smtClean="0"/>
              <a:t>, we will see at least one way to trim code and make it look more like synchronous code. </a:t>
            </a:r>
          </a:p>
          <a:p>
            <a:r>
              <a:rPr lang="en-US" dirty="0" smtClean="0"/>
              <a:t>So let’s have a look at promises!</a:t>
            </a:r>
          </a:p>
          <a:p>
            <a:endParaRPr lang="en-US" dirty="0"/>
          </a:p>
        </p:txBody>
      </p:sp>
    </p:spTree>
    <p:extLst>
      <p:ext uri="{BB962C8B-B14F-4D97-AF65-F5344CB8AC3E}">
        <p14:creationId xmlns:p14="http://schemas.microsoft.com/office/powerpoint/2010/main" val="159586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 classic callbacks</a:t>
            </a:r>
            <a:endParaRPr lang="en-US" dirty="0"/>
          </a:p>
        </p:txBody>
      </p:sp>
      <p:sp>
        <p:nvSpPr>
          <p:cNvPr id="3" name="Content Placeholder 2"/>
          <p:cNvSpPr>
            <a:spLocks noGrp="1"/>
          </p:cNvSpPr>
          <p:nvPr>
            <p:ph idx="1"/>
          </p:nvPr>
        </p:nvSpPr>
        <p:spPr>
          <a:xfrm>
            <a:off x="6096000" y="1978025"/>
            <a:ext cx="5861538" cy="4351338"/>
          </a:xfrm>
        </p:spPr>
        <p:txBody>
          <a:bodyPr>
            <a:normAutofit fontScale="92.5%" lnSpcReduction="20%"/>
          </a:bodyPr>
          <a:lstStyle/>
          <a:p>
            <a:pPr marL="0" indent="0">
              <a:buNone/>
            </a:pPr>
            <a:r>
              <a:rPr lang="en-US" b="1" dirty="0" err="1" smtClean="0">
                <a:solidFill>
                  <a:schemeClr val="accent3"/>
                </a:solidFill>
              </a:rPr>
              <a:t>this</a:t>
            </a:r>
            <a:r>
              <a:rPr lang="en-US" dirty="0" err="1" smtClean="0"/>
              <a:t>.register</a:t>
            </a:r>
            <a:r>
              <a:rPr lang="en-US" dirty="0" smtClean="0"/>
              <a:t> </a:t>
            </a:r>
            <a:r>
              <a:rPr lang="en-US" dirty="0"/>
              <a:t>= </a:t>
            </a:r>
            <a:r>
              <a:rPr lang="en-US" b="1" dirty="0">
                <a:solidFill>
                  <a:schemeClr val="accent3"/>
                </a:solidFill>
              </a:rPr>
              <a:t>function</a:t>
            </a:r>
            <a:r>
              <a:rPr lang="en-US" dirty="0"/>
              <a:t> (email, callback) {</a:t>
            </a:r>
          </a:p>
          <a:p>
            <a:pPr marL="0" indent="0">
              <a:buNone/>
            </a:pPr>
            <a:r>
              <a:rPr lang="en-US" dirty="0"/>
              <a:t>    _save(email, </a:t>
            </a:r>
            <a:r>
              <a:rPr lang="en-US" b="1" dirty="0">
                <a:solidFill>
                  <a:schemeClr val="accent3"/>
                </a:solidFill>
              </a:rPr>
              <a:t>function</a:t>
            </a:r>
            <a:r>
              <a:rPr lang="en-US" dirty="0"/>
              <a:t> (err) {</a:t>
            </a:r>
          </a:p>
          <a:p>
            <a:pPr marL="0" indent="0">
              <a:buNone/>
            </a:pPr>
            <a:r>
              <a:rPr lang="en-US" dirty="0"/>
              <a:t>      </a:t>
            </a:r>
            <a:r>
              <a:rPr lang="en-US" b="1" dirty="0">
                <a:solidFill>
                  <a:schemeClr val="accent3"/>
                </a:solidFill>
              </a:rPr>
              <a:t>if</a:t>
            </a:r>
            <a:r>
              <a:rPr lang="en-US" dirty="0"/>
              <a:t> (err)</a:t>
            </a:r>
          </a:p>
          <a:p>
            <a:pPr marL="0" indent="0">
              <a:buNone/>
            </a:pPr>
            <a:r>
              <a:rPr lang="en-US" dirty="0"/>
              <a:t>        </a:t>
            </a:r>
            <a:r>
              <a:rPr lang="en-US" b="1" dirty="0">
                <a:solidFill>
                  <a:schemeClr val="accent3"/>
                </a:solidFill>
              </a:rPr>
              <a:t>return</a:t>
            </a:r>
            <a:r>
              <a:rPr lang="en-US" dirty="0"/>
              <a:t> callback(err);</a:t>
            </a:r>
          </a:p>
          <a:p>
            <a:pPr marL="0" indent="0">
              <a:buNone/>
            </a:pPr>
            <a:r>
              <a:rPr lang="en-US" dirty="0"/>
              <a:t>      _send(email, </a:t>
            </a:r>
            <a:r>
              <a:rPr lang="en-US" b="1" dirty="0">
                <a:solidFill>
                  <a:schemeClr val="accent3"/>
                </a:solidFill>
              </a:rPr>
              <a:t>function</a:t>
            </a:r>
            <a:r>
              <a:rPr lang="en-US" dirty="0"/>
              <a:t> (err) {</a:t>
            </a:r>
          </a:p>
          <a:p>
            <a:pPr marL="0" indent="0">
              <a:buNone/>
            </a:pPr>
            <a:r>
              <a:rPr lang="en-US" dirty="0"/>
              <a:t>        callback(err);</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p:txBody>
      </p:sp>
      <p:sp>
        <p:nvSpPr>
          <p:cNvPr id="4" name="Content Placeholder 2"/>
          <p:cNvSpPr txBox="1">
            <a:spLocks/>
          </p:cNvSpPr>
          <p:nvPr/>
        </p:nvSpPr>
        <p:spPr>
          <a:xfrm>
            <a:off x="484162" y="1978025"/>
            <a:ext cx="6169855" cy="4351338"/>
          </a:xfrm>
          <a:prstGeom prst="rect">
            <a:avLst/>
          </a:prstGeom>
        </p:spPr>
        <p:txBody>
          <a:bodyPr vert="horz" lIns="91440" tIns="45720" rIns="91440" bIns="45720" rtlCol="0">
            <a:normAutofit fontScale="77.5%" lnSpcReduction="20%"/>
          </a:bodyPr>
          <a:lst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rgbClr val="CCCCCC"/>
                </a:solidFill>
                <a:latin typeface="Segoe UI Light" panose="020B0502040204020203" pitchFamily="34" charset="0"/>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rgbClr val="CCCCCC"/>
                </a:solidFill>
                <a:latin typeface="Segoe UI Light" panose="020B0502040204020203" pitchFamily="34" charset="0"/>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rgbClr val="CCCCCC"/>
                </a:solidFill>
                <a:latin typeface="Segoe UI Light" panose="020B0502040204020203" pitchFamily="34" charset="0"/>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rgbClr val="CCCCCC"/>
                </a:solidFill>
                <a:latin typeface="Segoe UI Light" panose="020B0502040204020203" pitchFamily="34" charset="0"/>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rgbClr val="CCCCCC"/>
                </a:solidFill>
                <a:latin typeface="Segoe UI Light" panose="020B0502040204020203" pitchFamily="34" charset="0"/>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a:solidFill>
                  <a:schemeClr val="accent3"/>
                </a:solidFill>
                <a:latin typeface="Monospace"/>
              </a:rPr>
              <a:t>var</a:t>
            </a:r>
            <a:r>
              <a:rPr lang="en-US" b="1" dirty="0">
                <a:solidFill>
                  <a:schemeClr val="accent3"/>
                </a:solidFill>
                <a:latin typeface="Monospace"/>
              </a:rPr>
              <a:t> </a:t>
            </a:r>
            <a:r>
              <a:rPr lang="en-US" dirty="0" smtClean="0"/>
              <a:t>Registration = </a:t>
            </a:r>
            <a:r>
              <a:rPr lang="en-US" b="1" dirty="0" smtClean="0">
                <a:solidFill>
                  <a:schemeClr val="accent3"/>
                </a:solidFill>
              </a:rPr>
              <a:t>function</a:t>
            </a:r>
            <a:r>
              <a:rPr lang="en-US" dirty="0" smtClean="0"/>
              <a:t> () {</a:t>
            </a:r>
          </a:p>
          <a:p>
            <a:pPr marL="0" indent="0">
              <a:buNone/>
            </a:pPr>
            <a:r>
              <a:rPr lang="en-US" dirty="0" smtClean="0"/>
              <a:t> </a:t>
            </a:r>
            <a:r>
              <a:rPr lang="en-US" b="1" dirty="0" err="1">
                <a:solidFill>
                  <a:schemeClr val="accent3"/>
                </a:solidFill>
                <a:latin typeface="Monospace"/>
              </a:rPr>
              <a:t>var</a:t>
            </a:r>
            <a:r>
              <a:rPr lang="en-US" b="1" dirty="0">
                <a:solidFill>
                  <a:schemeClr val="accent3"/>
                </a:solidFill>
                <a:latin typeface="Monospace"/>
              </a:rPr>
              <a:t> </a:t>
            </a:r>
            <a:r>
              <a:rPr lang="en-US" dirty="0" smtClean="0"/>
              <a:t>_save = </a:t>
            </a:r>
            <a:r>
              <a:rPr lang="en-US" b="1" dirty="0" smtClean="0">
                <a:solidFill>
                  <a:schemeClr val="accent3"/>
                </a:solidFill>
              </a:rPr>
              <a:t>function</a:t>
            </a:r>
            <a:r>
              <a:rPr lang="en-US" dirty="0" smtClean="0"/>
              <a:t> (email, callback) {</a:t>
            </a:r>
          </a:p>
          <a:p>
            <a:pPr marL="0" indent="0">
              <a:buNone/>
            </a:pPr>
            <a:r>
              <a:rPr lang="en-US" dirty="0" smtClean="0"/>
              <a:t>    </a:t>
            </a:r>
            <a:r>
              <a:rPr lang="en-US" dirty="0" err="1" smtClean="0"/>
              <a:t>setTimeout</a:t>
            </a:r>
            <a:r>
              <a:rPr lang="en-US" dirty="0" smtClean="0"/>
              <a:t>(</a:t>
            </a:r>
            <a:r>
              <a:rPr lang="en-US" b="1" dirty="0" smtClean="0">
                <a:solidFill>
                  <a:schemeClr val="accent3"/>
                </a:solidFill>
              </a:rPr>
              <a:t>function</a:t>
            </a:r>
            <a:r>
              <a:rPr lang="en-US" dirty="0" smtClean="0"/>
              <a:t>(){</a:t>
            </a:r>
          </a:p>
          <a:p>
            <a:pPr marL="0" indent="0">
              <a:buNone/>
            </a:pPr>
            <a:r>
              <a:rPr lang="en-US" dirty="0" smtClean="0"/>
              <a:t>      callback(null);</a:t>
            </a:r>
          </a:p>
          <a:p>
            <a:pPr marL="0" indent="0">
              <a:buNone/>
            </a:pPr>
            <a:r>
              <a:rPr lang="en-US" dirty="0" smtClean="0"/>
              <a:t>    }, </a:t>
            </a:r>
            <a:r>
              <a:rPr lang="en-US" dirty="0" smtClean="0">
                <a:solidFill>
                  <a:srgbClr val="FFFF00"/>
                </a:solidFill>
              </a:rPr>
              <a:t>20</a:t>
            </a:r>
            <a:r>
              <a:rPr lang="en-US" dirty="0" smtClean="0"/>
              <a:t>);</a:t>
            </a:r>
          </a:p>
          <a:p>
            <a:pPr marL="0" indent="0">
              <a:buNone/>
            </a:pPr>
            <a:r>
              <a:rPr lang="en-US" dirty="0" smtClean="0"/>
              <a:t>  };</a:t>
            </a:r>
          </a:p>
          <a:p>
            <a:endParaRPr lang="en-US" dirty="0" smtClean="0"/>
          </a:p>
          <a:p>
            <a:pPr marL="0" indent="0">
              <a:buNone/>
            </a:pPr>
            <a:r>
              <a:rPr lang="en-US" dirty="0" smtClean="0"/>
              <a:t> </a:t>
            </a:r>
            <a:r>
              <a:rPr lang="en-US" b="1" dirty="0" err="1">
                <a:solidFill>
                  <a:schemeClr val="accent3"/>
                </a:solidFill>
                <a:latin typeface="Monospace"/>
              </a:rPr>
              <a:t>var</a:t>
            </a:r>
            <a:r>
              <a:rPr lang="en-US" b="1" dirty="0">
                <a:solidFill>
                  <a:schemeClr val="accent3"/>
                </a:solidFill>
                <a:latin typeface="Monospace"/>
              </a:rPr>
              <a:t> </a:t>
            </a:r>
            <a:r>
              <a:rPr lang="en-US" dirty="0" smtClean="0"/>
              <a:t>_send = </a:t>
            </a:r>
            <a:r>
              <a:rPr lang="en-US" b="1" dirty="0" smtClean="0">
                <a:solidFill>
                  <a:schemeClr val="accent3"/>
                </a:solidFill>
              </a:rPr>
              <a:t>function</a:t>
            </a:r>
            <a:r>
              <a:rPr lang="en-US" dirty="0" smtClean="0"/>
              <a:t> (email, callback) {</a:t>
            </a:r>
          </a:p>
          <a:p>
            <a:pPr marL="0" indent="0">
              <a:buNone/>
            </a:pPr>
            <a:r>
              <a:rPr lang="en-US" dirty="0" smtClean="0"/>
              <a:t>    </a:t>
            </a:r>
            <a:r>
              <a:rPr lang="en-US" dirty="0" err="1" smtClean="0"/>
              <a:t>setTimeout</a:t>
            </a:r>
            <a:r>
              <a:rPr lang="en-US" dirty="0" smtClean="0"/>
              <a:t>(</a:t>
            </a:r>
            <a:r>
              <a:rPr lang="en-US" b="1" dirty="0" smtClean="0">
                <a:solidFill>
                  <a:schemeClr val="accent3"/>
                </a:solidFill>
              </a:rPr>
              <a:t>function</a:t>
            </a:r>
            <a:r>
              <a:rPr lang="en-US" dirty="0" smtClean="0"/>
              <a:t>(){</a:t>
            </a:r>
          </a:p>
          <a:p>
            <a:pPr marL="0" indent="0">
              <a:buNone/>
            </a:pPr>
            <a:r>
              <a:rPr lang="en-US" dirty="0" smtClean="0"/>
              <a:t>      callback(new </a:t>
            </a:r>
            <a:r>
              <a:rPr lang="en-US" dirty="0" smtClean="0">
                <a:solidFill>
                  <a:schemeClr val="accent1">
                    <a:lumMod val="60%"/>
                    <a:lumOff val="40%"/>
                  </a:schemeClr>
                </a:solidFill>
              </a:rPr>
              <a:t>Error</a:t>
            </a:r>
            <a:r>
              <a:rPr lang="en-US" dirty="0" smtClean="0"/>
              <a:t>(</a:t>
            </a:r>
            <a:r>
              <a:rPr lang="en-US" dirty="0" smtClean="0">
                <a:solidFill>
                  <a:srgbClr val="FFFF00"/>
                </a:solidFill>
              </a:rPr>
              <a:t>"Failed to send"</a:t>
            </a:r>
            <a:r>
              <a:rPr lang="en-US" dirty="0" smtClean="0"/>
              <a:t>));</a:t>
            </a:r>
          </a:p>
          <a:p>
            <a:pPr marL="0" indent="0">
              <a:buNone/>
            </a:pPr>
            <a:r>
              <a:rPr lang="en-US" dirty="0" smtClean="0"/>
              <a:t>    }, </a:t>
            </a:r>
            <a:r>
              <a:rPr lang="en-US" dirty="0" smtClean="0">
                <a:solidFill>
                  <a:srgbClr val="FFFF00"/>
                </a:solidFill>
              </a:rPr>
              <a:t>20</a:t>
            </a:r>
            <a:r>
              <a:rPr lang="en-US" dirty="0" smtClean="0"/>
              <a:t>);</a:t>
            </a:r>
          </a:p>
          <a:p>
            <a:pPr marL="0" indent="0">
              <a:buNone/>
            </a:pPr>
            <a:r>
              <a:rPr lang="en-US" dirty="0" smtClean="0"/>
              <a:t>  };</a:t>
            </a:r>
          </a:p>
          <a:p>
            <a:endParaRPr lang="en-US" dirty="0" smtClean="0"/>
          </a:p>
        </p:txBody>
      </p:sp>
      <p:sp>
        <p:nvSpPr>
          <p:cNvPr id="5" name="Rounded Rectangular Callout 4"/>
          <p:cNvSpPr/>
          <p:nvPr/>
        </p:nvSpPr>
        <p:spPr>
          <a:xfrm>
            <a:off x="8311490" y="5186149"/>
            <a:ext cx="3220868" cy="818867"/>
          </a:xfrm>
          <a:prstGeom prst="wedgeRoundRectCallout">
            <a:avLst>
              <a:gd name="adj1" fmla="val -37592"/>
              <a:gd name="adj2" fmla="val -8576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400" dirty="0" err="1" smtClean="0"/>
              <a:t>Yay</a:t>
            </a:r>
            <a:r>
              <a:rPr lang="de-DE" sz="2400" dirty="0" smtClean="0"/>
              <a:t>! Christmas </a:t>
            </a:r>
            <a:r>
              <a:rPr lang="de-DE" sz="2400" dirty="0" err="1" smtClean="0"/>
              <a:t>Tree</a:t>
            </a:r>
            <a:r>
              <a:rPr lang="de-DE" sz="2400" dirty="0" smtClean="0"/>
              <a:t>!</a:t>
            </a:r>
            <a:endParaRPr lang="de-DE" sz="2400" dirty="0"/>
          </a:p>
        </p:txBody>
      </p:sp>
    </p:spTree>
    <p:extLst>
      <p:ext uri="{BB962C8B-B14F-4D97-AF65-F5344CB8AC3E}">
        <p14:creationId xmlns:p14="http://schemas.microsoft.com/office/powerpoint/2010/main" val="98210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Classic callbacks in action</a:t>
            </a:r>
            <a:endParaRPr lang="en-US" dirty="0"/>
          </a:p>
        </p:txBody>
      </p:sp>
      <p:sp>
        <p:nvSpPr>
          <p:cNvPr id="3" name="Content Placeholder 2"/>
          <p:cNvSpPr>
            <a:spLocks noGrp="1"/>
          </p:cNvSpPr>
          <p:nvPr>
            <p:ph idx="1"/>
          </p:nvPr>
        </p:nvSpPr>
        <p:spPr/>
        <p:txBody>
          <a:bodyPr>
            <a:normAutofit fontScale="92.5%" lnSpcReduction="20%"/>
          </a:bodyPr>
          <a:lstStyle/>
          <a:p>
            <a:r>
              <a:rPr lang="en-US" dirty="0"/>
              <a:t>W</a:t>
            </a:r>
            <a:r>
              <a:rPr lang="en-US" dirty="0" smtClean="0"/>
              <a:t>e have a class “Registration”, which allows us to register, send and save users. All functions are just dummies to show how error handling works. We use it with the following code:</a:t>
            </a:r>
          </a:p>
          <a:p>
            <a:endParaRPr lang="en-US" dirty="0" smtClean="0"/>
          </a:p>
          <a:p>
            <a:pPr marL="0" indent="0">
              <a:buNone/>
            </a:pPr>
            <a:r>
              <a:rPr lang="en-US" b="1" dirty="0" err="1">
                <a:solidFill>
                  <a:schemeClr val="accent3"/>
                </a:solidFill>
                <a:latin typeface="Monospace"/>
              </a:rPr>
              <a:t>var</a:t>
            </a:r>
            <a:r>
              <a:rPr lang="en-US" dirty="0">
                <a:latin typeface="Monospace"/>
              </a:rPr>
              <a:t> registry = </a:t>
            </a:r>
            <a:r>
              <a:rPr lang="en-US" b="1" dirty="0">
                <a:solidFill>
                  <a:schemeClr val="accent3"/>
                </a:solidFill>
                <a:latin typeface="Monospace"/>
              </a:rPr>
              <a:t>new</a:t>
            </a:r>
            <a:r>
              <a:rPr lang="en-US" dirty="0">
                <a:latin typeface="Monospace"/>
              </a:rPr>
              <a:t> Registration();</a:t>
            </a:r>
          </a:p>
          <a:p>
            <a:pPr marL="0" indent="0">
              <a:buNone/>
            </a:pPr>
            <a:r>
              <a:rPr lang="en-US" dirty="0" err="1">
                <a:latin typeface="Monospace"/>
              </a:rPr>
              <a:t>registry.register</a:t>
            </a:r>
            <a:r>
              <a:rPr lang="en-US" dirty="0">
                <a:latin typeface="Monospace"/>
              </a:rPr>
              <a:t>(</a:t>
            </a:r>
            <a:r>
              <a:rPr lang="en-US" dirty="0">
                <a:solidFill>
                  <a:srgbClr val="FFFF00"/>
                </a:solidFill>
                <a:latin typeface="Monospace"/>
              </a:rPr>
              <a:t>"john@example.com"</a:t>
            </a:r>
            <a:r>
              <a:rPr lang="en-US" dirty="0">
                <a:latin typeface="Monospace"/>
              </a:rPr>
              <a:t>, </a:t>
            </a:r>
            <a:r>
              <a:rPr lang="en-US" b="1" dirty="0">
                <a:solidFill>
                  <a:schemeClr val="accent3"/>
                </a:solidFill>
                <a:latin typeface="Monospace"/>
              </a:rPr>
              <a:t>function</a:t>
            </a:r>
            <a:r>
              <a:rPr lang="en-US" dirty="0">
                <a:latin typeface="Monospace"/>
              </a:rPr>
              <a:t> (err) {</a:t>
            </a:r>
          </a:p>
          <a:p>
            <a:pPr marL="0" indent="0">
              <a:buNone/>
            </a:pPr>
            <a:r>
              <a:rPr lang="en-US" dirty="0">
                <a:latin typeface="Monospace"/>
              </a:rPr>
              <a:t>	console.</a:t>
            </a:r>
            <a:r>
              <a:rPr lang="en-US" dirty="0">
                <a:solidFill>
                  <a:srgbClr val="00B0F0"/>
                </a:solidFill>
                <a:latin typeface="Monospace"/>
              </a:rPr>
              <a:t>log</a:t>
            </a:r>
            <a:r>
              <a:rPr lang="en-US" dirty="0">
                <a:latin typeface="Monospace"/>
              </a:rPr>
              <a:t>(</a:t>
            </a:r>
            <a:r>
              <a:rPr lang="en-US" dirty="0">
                <a:solidFill>
                  <a:srgbClr val="FFFF00"/>
                </a:solidFill>
                <a:latin typeface="Monospace"/>
              </a:rPr>
              <a:t>"done"</a:t>
            </a:r>
            <a:r>
              <a:rPr lang="en-US" dirty="0">
                <a:latin typeface="Monospace"/>
              </a:rPr>
              <a:t>, err);</a:t>
            </a:r>
          </a:p>
          <a:p>
            <a:pPr marL="0" indent="0">
              <a:buNone/>
            </a:pPr>
            <a:r>
              <a:rPr lang="en-US" dirty="0" smtClean="0">
                <a:latin typeface="Monospace"/>
              </a:rPr>
              <a:t>});</a:t>
            </a:r>
          </a:p>
          <a:p>
            <a:pPr marL="0" indent="0">
              <a:buNone/>
            </a:pPr>
            <a:endParaRPr lang="en-US" dirty="0" smtClean="0"/>
          </a:p>
          <a:p>
            <a:r>
              <a:rPr lang="en-US" dirty="0" smtClean="0"/>
              <a:t>The output tells us that the built-in error occurred and was printed successfully. Now let’s do the same with promises…</a:t>
            </a:r>
          </a:p>
          <a:p>
            <a:pPr marL="0" indent="0">
              <a:buNone/>
            </a:pPr>
            <a:endParaRPr lang="en-US" dirty="0">
              <a:latin typeface="Monospace"/>
            </a:endParaRPr>
          </a:p>
        </p:txBody>
      </p:sp>
      <p:sp>
        <p:nvSpPr>
          <p:cNvPr id="4" name="Rounded Rectangular Callout 3"/>
          <p:cNvSpPr/>
          <p:nvPr/>
        </p:nvSpPr>
        <p:spPr>
          <a:xfrm>
            <a:off x="6727210" y="4173040"/>
            <a:ext cx="3289110" cy="535438"/>
          </a:xfrm>
          <a:prstGeom prst="wedgeRoundRectCallout">
            <a:avLst>
              <a:gd name="adj1" fmla="val -76133"/>
              <a:gd name="adj2" fmla="val -60579"/>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t>done [Error: Failed to send]</a:t>
            </a:r>
          </a:p>
        </p:txBody>
      </p:sp>
    </p:spTree>
    <p:extLst>
      <p:ext uri="{BB962C8B-B14F-4D97-AF65-F5344CB8AC3E}">
        <p14:creationId xmlns:p14="http://schemas.microsoft.com/office/powerpoint/2010/main" val="234147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a:t>
            </a:r>
            <a:endParaRPr lang="en-US" dirty="0"/>
          </a:p>
        </p:txBody>
      </p:sp>
      <p:sp>
        <p:nvSpPr>
          <p:cNvPr id="3" name="Content Placeholder 2"/>
          <p:cNvSpPr>
            <a:spLocks noGrp="1"/>
          </p:cNvSpPr>
          <p:nvPr>
            <p:ph idx="1"/>
          </p:nvPr>
        </p:nvSpPr>
        <p:spPr/>
        <p:txBody>
          <a:bodyPr/>
          <a:lstStyle/>
          <a:p>
            <a:r>
              <a:rPr lang="en-US" dirty="0" smtClean="0"/>
              <a:t>Also called Futures. But for node.js promise is the common name.</a:t>
            </a:r>
          </a:p>
          <a:p>
            <a:r>
              <a:rPr lang="en-US" dirty="0" smtClean="0"/>
              <a:t>A promise can have different states:</a:t>
            </a:r>
          </a:p>
          <a:p>
            <a:pPr lvl="1"/>
            <a:r>
              <a:rPr lang="en-US" dirty="0" smtClean="0"/>
              <a:t>fulfilled</a:t>
            </a:r>
          </a:p>
          <a:p>
            <a:pPr lvl="1"/>
            <a:r>
              <a:rPr lang="en-US" dirty="0"/>
              <a:t>r</a:t>
            </a:r>
            <a:r>
              <a:rPr lang="en-US" dirty="0" smtClean="0"/>
              <a:t>ejected</a:t>
            </a:r>
          </a:p>
          <a:p>
            <a:pPr lvl="1"/>
            <a:r>
              <a:rPr lang="en-US" dirty="0"/>
              <a:t>p</a:t>
            </a:r>
            <a:r>
              <a:rPr lang="en-US" dirty="0" smtClean="0"/>
              <a:t>ending</a:t>
            </a:r>
          </a:p>
          <a:p>
            <a:pPr lvl="1"/>
            <a:r>
              <a:rPr lang="en-US" dirty="0" smtClean="0"/>
              <a:t>(</a:t>
            </a:r>
            <a:r>
              <a:rPr lang="en-US" dirty="0"/>
              <a:t>s</a:t>
            </a:r>
            <a:r>
              <a:rPr lang="en-US" dirty="0" smtClean="0"/>
              <a:t>ettled)</a:t>
            </a:r>
          </a:p>
          <a:p>
            <a:r>
              <a:rPr lang="en-US" dirty="0" smtClean="0"/>
              <a:t>If your function is used as a promise, you can say what happens when the promise has fulfilled or rejected. Or more precise, what happens “then”. </a:t>
            </a:r>
            <a:endParaRPr lang="en-US" dirty="0"/>
          </a:p>
        </p:txBody>
      </p:sp>
    </p:spTree>
    <p:extLst>
      <p:ext uri="{BB962C8B-B14F-4D97-AF65-F5344CB8AC3E}">
        <p14:creationId xmlns:p14="http://schemas.microsoft.com/office/powerpoint/2010/main" val="137002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a:t>
            </a:r>
            <a:endParaRPr lang="en-US" dirty="0"/>
          </a:p>
        </p:txBody>
      </p:sp>
      <p:sp>
        <p:nvSpPr>
          <p:cNvPr id="3" name="Content Placeholder 2"/>
          <p:cNvSpPr>
            <a:spLocks noGrp="1"/>
          </p:cNvSpPr>
          <p:nvPr>
            <p:ph idx="1"/>
          </p:nvPr>
        </p:nvSpPr>
        <p:spPr/>
        <p:txBody>
          <a:bodyPr>
            <a:normAutofit fontScale="77.5%" lnSpcReduction="20%"/>
          </a:bodyPr>
          <a:lstStyle/>
          <a:p>
            <a:pPr marL="0" indent="0">
              <a:buNone/>
            </a:pPr>
            <a:r>
              <a:rPr lang="en-US" b="1" dirty="0" err="1">
                <a:solidFill>
                  <a:schemeClr val="accent3"/>
                </a:solidFill>
                <a:latin typeface="Monospace"/>
              </a:rPr>
              <a:t>var</a:t>
            </a:r>
            <a:r>
              <a:rPr lang="en-US" b="1" dirty="0">
                <a:solidFill>
                  <a:schemeClr val="accent3"/>
                </a:solidFill>
                <a:latin typeface="Monospace"/>
              </a:rPr>
              <a:t> </a:t>
            </a:r>
            <a:r>
              <a:rPr lang="en-US" dirty="0" smtClean="0"/>
              <a:t>deferred </a:t>
            </a:r>
            <a:r>
              <a:rPr lang="en-US" dirty="0"/>
              <a:t>= require('deferred');</a:t>
            </a:r>
          </a:p>
          <a:p>
            <a:endParaRPr lang="en-US" dirty="0"/>
          </a:p>
          <a:p>
            <a:pPr marL="0" indent="0">
              <a:buNone/>
            </a:pPr>
            <a:r>
              <a:rPr lang="en-US" b="1" dirty="0" err="1">
                <a:solidFill>
                  <a:schemeClr val="accent3"/>
                </a:solidFill>
                <a:latin typeface="Monospace"/>
              </a:rPr>
              <a:t>var</a:t>
            </a:r>
            <a:r>
              <a:rPr lang="en-US" b="1" dirty="0">
                <a:solidFill>
                  <a:schemeClr val="accent3"/>
                </a:solidFill>
                <a:latin typeface="Monospace"/>
              </a:rPr>
              <a:t> </a:t>
            </a:r>
            <a:r>
              <a:rPr lang="en-US" dirty="0" smtClean="0"/>
              <a:t>Registration </a:t>
            </a:r>
            <a:r>
              <a:rPr lang="en-US" dirty="0"/>
              <a:t>= </a:t>
            </a:r>
            <a:r>
              <a:rPr lang="en-US" b="1" dirty="0">
                <a:solidFill>
                  <a:schemeClr val="accent3"/>
                </a:solidFill>
              </a:rPr>
              <a:t>function</a:t>
            </a:r>
            <a:r>
              <a:rPr lang="en-US" dirty="0"/>
              <a:t> () {</a:t>
            </a:r>
          </a:p>
          <a:p>
            <a:pPr marL="0" indent="0">
              <a:buNone/>
            </a:pPr>
            <a:r>
              <a:rPr lang="en-US" dirty="0"/>
              <a:t> </a:t>
            </a:r>
            <a:r>
              <a:rPr lang="en-US" b="1" dirty="0" err="1">
                <a:solidFill>
                  <a:schemeClr val="accent3"/>
                </a:solidFill>
                <a:latin typeface="Monospace"/>
              </a:rPr>
              <a:t>var</a:t>
            </a:r>
            <a:r>
              <a:rPr lang="en-US" b="1" dirty="0">
                <a:solidFill>
                  <a:schemeClr val="accent3"/>
                </a:solidFill>
                <a:latin typeface="Monospace"/>
              </a:rPr>
              <a:t> </a:t>
            </a:r>
            <a:r>
              <a:rPr lang="en-US" dirty="0" smtClean="0"/>
              <a:t>_</a:t>
            </a:r>
            <a:r>
              <a:rPr lang="en-US" dirty="0"/>
              <a:t>save = </a:t>
            </a:r>
            <a:r>
              <a:rPr lang="en-US" dirty="0" err="1"/>
              <a:t>deferred.promisify</a:t>
            </a:r>
            <a:r>
              <a:rPr lang="en-US" dirty="0"/>
              <a:t>(</a:t>
            </a:r>
            <a:r>
              <a:rPr lang="en-US" b="1" dirty="0">
                <a:solidFill>
                  <a:schemeClr val="accent3"/>
                </a:solidFill>
              </a:rPr>
              <a:t>function</a:t>
            </a:r>
            <a:r>
              <a:rPr lang="en-US" dirty="0"/>
              <a:t> (email, callback) </a:t>
            </a:r>
            <a:r>
              <a:rPr lang="en-US" dirty="0" smtClean="0"/>
              <a:t>{    </a:t>
            </a:r>
            <a:r>
              <a:rPr lang="en-US" dirty="0"/>
              <a:t>callback(null</a:t>
            </a:r>
            <a:r>
              <a:rPr lang="en-US" dirty="0" smtClean="0"/>
              <a:t>);  </a:t>
            </a:r>
            <a:r>
              <a:rPr lang="en-US" dirty="0"/>
              <a:t>});</a:t>
            </a:r>
          </a:p>
          <a:p>
            <a:pPr marL="0" indent="0">
              <a:buNone/>
            </a:pPr>
            <a:r>
              <a:rPr lang="en-US" dirty="0"/>
              <a:t> </a:t>
            </a:r>
            <a:r>
              <a:rPr lang="en-US" b="1" dirty="0" err="1">
                <a:solidFill>
                  <a:schemeClr val="accent3"/>
                </a:solidFill>
                <a:latin typeface="Monospace"/>
              </a:rPr>
              <a:t>var</a:t>
            </a:r>
            <a:r>
              <a:rPr lang="en-US" b="1" dirty="0">
                <a:solidFill>
                  <a:schemeClr val="accent3"/>
                </a:solidFill>
                <a:latin typeface="Monospace"/>
              </a:rPr>
              <a:t> </a:t>
            </a:r>
            <a:r>
              <a:rPr lang="en-US" dirty="0" smtClean="0"/>
              <a:t>_</a:t>
            </a:r>
            <a:r>
              <a:rPr lang="en-US" dirty="0"/>
              <a:t>send = </a:t>
            </a:r>
            <a:r>
              <a:rPr lang="en-US" dirty="0" err="1"/>
              <a:t>deferred.promisify</a:t>
            </a:r>
            <a:r>
              <a:rPr lang="en-US" dirty="0"/>
              <a:t>(</a:t>
            </a:r>
            <a:r>
              <a:rPr lang="en-US" b="1" dirty="0">
                <a:solidFill>
                  <a:schemeClr val="accent3"/>
                </a:solidFill>
              </a:rPr>
              <a:t>function</a:t>
            </a:r>
            <a:r>
              <a:rPr lang="en-US" dirty="0"/>
              <a:t> (email, callback) </a:t>
            </a:r>
            <a:r>
              <a:rPr lang="en-US" dirty="0" smtClean="0"/>
              <a:t>{    callback(</a:t>
            </a:r>
            <a:r>
              <a:rPr lang="en-US" b="1" dirty="0" smtClean="0">
                <a:solidFill>
                  <a:schemeClr val="accent3"/>
                </a:solidFill>
              </a:rPr>
              <a:t>new</a:t>
            </a:r>
            <a:r>
              <a:rPr lang="en-US" dirty="0" smtClean="0"/>
              <a:t> </a:t>
            </a:r>
            <a:r>
              <a:rPr lang="en-US" dirty="0" smtClean="0">
                <a:solidFill>
                  <a:schemeClr val="accent1">
                    <a:lumMod val="60%"/>
                    <a:lumOff val="40%"/>
                  </a:schemeClr>
                </a:solidFill>
              </a:rPr>
              <a:t>Error</a:t>
            </a:r>
            <a:r>
              <a:rPr lang="en-US" dirty="0" smtClean="0"/>
              <a:t>(</a:t>
            </a:r>
            <a:r>
              <a:rPr lang="en-US" dirty="0" smtClean="0">
                <a:solidFill>
                  <a:srgbClr val="FFFF00"/>
                </a:solidFill>
              </a:rPr>
              <a:t>"Failed 										to send"</a:t>
            </a:r>
            <a:r>
              <a:rPr lang="en-US" dirty="0" smtClean="0"/>
              <a:t>));</a:t>
            </a:r>
          </a:p>
          <a:p>
            <a:pPr marL="0" indent="0">
              <a:buNone/>
            </a:pPr>
            <a:r>
              <a:rPr lang="en-US" dirty="0" smtClean="0"/>
              <a:t>  });</a:t>
            </a:r>
          </a:p>
          <a:p>
            <a:pPr marL="0" indent="0">
              <a:buNone/>
            </a:pPr>
            <a:r>
              <a:rPr lang="en-US" dirty="0" smtClean="0"/>
              <a:t>  </a:t>
            </a:r>
            <a:r>
              <a:rPr lang="en-US" b="1" dirty="0" err="1">
                <a:solidFill>
                  <a:schemeClr val="accent3"/>
                </a:solidFill>
              </a:rPr>
              <a:t>this</a:t>
            </a:r>
            <a:r>
              <a:rPr lang="en-US" dirty="0" err="1"/>
              <a:t>.register</a:t>
            </a:r>
            <a:r>
              <a:rPr lang="en-US" dirty="0"/>
              <a:t> = </a:t>
            </a:r>
            <a:r>
              <a:rPr lang="en-US" b="1" dirty="0">
                <a:solidFill>
                  <a:schemeClr val="accent3"/>
                </a:solidFill>
              </a:rPr>
              <a:t>function</a:t>
            </a:r>
            <a:r>
              <a:rPr lang="en-US" dirty="0"/>
              <a:t> (email, callback) {</a:t>
            </a:r>
          </a:p>
          <a:p>
            <a:pPr marL="0" indent="0">
              <a:buNone/>
            </a:pPr>
            <a:r>
              <a:rPr lang="en-US" dirty="0"/>
              <a:t>    //chain two promises together and return a promise</a:t>
            </a:r>
          </a:p>
          <a:p>
            <a:pPr marL="0" indent="0">
              <a:buNone/>
            </a:pPr>
            <a:r>
              <a:rPr lang="en-US" dirty="0"/>
              <a:t>    </a:t>
            </a:r>
            <a:r>
              <a:rPr lang="en-US" b="1" dirty="0">
                <a:solidFill>
                  <a:schemeClr val="accent3"/>
                </a:solidFill>
              </a:rPr>
              <a:t>return</a:t>
            </a:r>
            <a:r>
              <a:rPr lang="en-US" dirty="0"/>
              <a:t> _save(email).then(_send</a:t>
            </a:r>
            <a:r>
              <a:rPr lang="en-US" dirty="0" smtClean="0"/>
              <a:t>);</a:t>
            </a:r>
            <a:endParaRPr lang="en-US" dirty="0"/>
          </a:p>
          <a:p>
            <a:pPr marL="0" indent="0">
              <a:buNone/>
            </a:pPr>
            <a:r>
              <a:rPr lang="en-US" dirty="0"/>
              <a:t>  };</a:t>
            </a:r>
          </a:p>
          <a:p>
            <a:pPr marL="0" indent="0">
              <a:buNone/>
            </a:pPr>
            <a:r>
              <a:rPr lang="en-US" dirty="0"/>
              <a:t>};</a:t>
            </a:r>
          </a:p>
        </p:txBody>
      </p:sp>
      <p:sp>
        <p:nvSpPr>
          <p:cNvPr id="4" name="Rounded Rectangular Callout 3"/>
          <p:cNvSpPr/>
          <p:nvPr/>
        </p:nvSpPr>
        <p:spPr>
          <a:xfrm>
            <a:off x="5663821" y="1408381"/>
            <a:ext cx="2156346" cy="834487"/>
          </a:xfrm>
          <a:prstGeom prst="wedgeRoundRectCallout">
            <a:avLst>
              <a:gd name="adj1" fmla="val -96371"/>
              <a:gd name="adj2" fmla="val 10269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400" dirty="0" smtClean="0"/>
              <a:t>The </a:t>
            </a:r>
            <a:r>
              <a:rPr lang="de-DE" sz="2400" dirty="0" err="1" smtClean="0"/>
              <a:t>function</a:t>
            </a:r>
            <a:r>
              <a:rPr lang="de-DE" sz="2400" dirty="0" smtClean="0"/>
              <a:t> </a:t>
            </a:r>
            <a:r>
              <a:rPr lang="de-DE" sz="2400" dirty="0" err="1" smtClean="0"/>
              <a:t>is</a:t>
            </a:r>
            <a:r>
              <a:rPr lang="de-DE" sz="2400" dirty="0" smtClean="0"/>
              <a:t> </a:t>
            </a:r>
            <a:r>
              <a:rPr lang="de-DE" sz="2400" dirty="0" err="1" smtClean="0"/>
              <a:t>promisified</a:t>
            </a:r>
            <a:endParaRPr lang="de-DE" sz="2400" dirty="0"/>
          </a:p>
        </p:txBody>
      </p:sp>
      <p:sp>
        <p:nvSpPr>
          <p:cNvPr id="5" name="Rounded Rectangular Callout 4"/>
          <p:cNvSpPr/>
          <p:nvPr/>
        </p:nvSpPr>
        <p:spPr>
          <a:xfrm>
            <a:off x="4956412" y="5496979"/>
            <a:ext cx="3191301" cy="814921"/>
          </a:xfrm>
          <a:prstGeom prst="wedgeRoundRectCallout">
            <a:avLst>
              <a:gd name="adj1" fmla="val -78672"/>
              <a:gd name="adj2" fmla="val -7128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400" dirty="0" err="1" smtClean="0"/>
              <a:t>Therefore</a:t>
            </a:r>
            <a:r>
              <a:rPr lang="de-DE" sz="2400" dirty="0" smtClean="0"/>
              <a:t> </a:t>
            </a:r>
            <a:r>
              <a:rPr lang="de-DE" sz="2400" dirty="0" err="1" smtClean="0"/>
              <a:t>it</a:t>
            </a:r>
            <a:r>
              <a:rPr lang="de-DE" sz="2400" dirty="0" smtClean="0"/>
              <a:t> </a:t>
            </a:r>
            <a:r>
              <a:rPr lang="de-DE" sz="2400" dirty="0" err="1" smtClean="0"/>
              <a:t>becomes</a:t>
            </a:r>
            <a:r>
              <a:rPr lang="de-DE" sz="2400" dirty="0" smtClean="0"/>
              <a:t> „</a:t>
            </a:r>
            <a:r>
              <a:rPr lang="de-DE" sz="2400" dirty="0" err="1" smtClean="0"/>
              <a:t>thenable</a:t>
            </a:r>
            <a:r>
              <a:rPr lang="de-DE" sz="2400" dirty="0" smtClean="0"/>
              <a:t>“</a:t>
            </a:r>
            <a:endParaRPr lang="de-DE" sz="2400" dirty="0"/>
          </a:p>
        </p:txBody>
      </p:sp>
    </p:spTree>
    <p:extLst>
      <p:ext uri="{BB962C8B-B14F-4D97-AF65-F5344CB8AC3E}">
        <p14:creationId xmlns:p14="http://schemas.microsoft.com/office/powerpoint/2010/main" val="128243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in action</a:t>
            </a:r>
            <a:endParaRPr lang="en-US" dirty="0"/>
          </a:p>
        </p:txBody>
      </p:sp>
      <p:sp>
        <p:nvSpPr>
          <p:cNvPr id="3" name="Content Placeholder 2"/>
          <p:cNvSpPr>
            <a:spLocks noGrp="1"/>
          </p:cNvSpPr>
          <p:nvPr>
            <p:ph idx="1"/>
          </p:nvPr>
        </p:nvSpPr>
        <p:spPr/>
        <p:txBody>
          <a:bodyPr>
            <a:normAutofit fontScale="92.5%" lnSpcReduction="20%"/>
          </a:bodyPr>
          <a:lstStyle/>
          <a:p>
            <a:pPr marL="0" indent="0">
              <a:buNone/>
            </a:pPr>
            <a:r>
              <a:rPr lang="en-US" b="1" dirty="0" err="1">
                <a:solidFill>
                  <a:schemeClr val="accent3"/>
                </a:solidFill>
                <a:latin typeface="Monospace"/>
              </a:rPr>
              <a:t>var</a:t>
            </a:r>
            <a:r>
              <a:rPr lang="en-US" b="1" dirty="0">
                <a:solidFill>
                  <a:schemeClr val="accent3"/>
                </a:solidFill>
                <a:latin typeface="Monospace"/>
              </a:rPr>
              <a:t> </a:t>
            </a:r>
            <a:r>
              <a:rPr lang="en-US" dirty="0" smtClean="0"/>
              <a:t>registry </a:t>
            </a:r>
            <a:r>
              <a:rPr lang="en-US" dirty="0"/>
              <a:t>= </a:t>
            </a:r>
            <a:r>
              <a:rPr lang="en-US" b="1" dirty="0">
                <a:solidFill>
                  <a:schemeClr val="accent3"/>
                </a:solidFill>
              </a:rPr>
              <a:t>new</a:t>
            </a:r>
            <a:r>
              <a:rPr lang="en-US" dirty="0"/>
              <a:t> Registration();</a:t>
            </a:r>
          </a:p>
          <a:p>
            <a:pPr marL="0" indent="0">
              <a:buNone/>
            </a:pPr>
            <a:r>
              <a:rPr lang="en-US" dirty="0" err="1" smtClean="0"/>
              <a:t>registry.register</a:t>
            </a:r>
            <a:r>
              <a:rPr lang="en-US" dirty="0"/>
              <a:t>(</a:t>
            </a:r>
            <a:r>
              <a:rPr lang="en-US" dirty="0">
                <a:solidFill>
                  <a:srgbClr val="FFFF00"/>
                </a:solidFill>
              </a:rPr>
              <a:t>"john@example.com"</a:t>
            </a:r>
            <a:r>
              <a:rPr lang="en-US" dirty="0"/>
              <a:t>)</a:t>
            </a:r>
          </a:p>
          <a:p>
            <a:pPr marL="0" indent="0">
              <a:buNone/>
            </a:pPr>
            <a:r>
              <a:rPr lang="en-US" dirty="0" smtClean="0"/>
              <a:t>  </a:t>
            </a:r>
            <a:r>
              <a:rPr lang="en-US" dirty="0"/>
              <a:t>.then(</a:t>
            </a:r>
          </a:p>
          <a:p>
            <a:pPr marL="0" indent="0">
              <a:buNone/>
            </a:pPr>
            <a:r>
              <a:rPr lang="en-US" dirty="0" smtClean="0"/>
              <a:t>    </a:t>
            </a:r>
            <a:r>
              <a:rPr lang="en-US" b="1" dirty="0">
                <a:solidFill>
                  <a:schemeClr val="accent3"/>
                </a:solidFill>
              </a:rPr>
              <a:t>function</a:t>
            </a:r>
            <a:r>
              <a:rPr lang="en-US" dirty="0"/>
              <a:t> () {</a:t>
            </a:r>
          </a:p>
          <a:p>
            <a:pPr marL="0" indent="0">
              <a:buNone/>
            </a:pPr>
            <a:r>
              <a:rPr lang="en-US" dirty="0" smtClean="0"/>
              <a:t>      </a:t>
            </a:r>
            <a:r>
              <a:rPr lang="en-US" dirty="0"/>
              <a:t>console.</a:t>
            </a:r>
            <a:r>
              <a:rPr lang="en-US" dirty="0">
                <a:solidFill>
                  <a:srgbClr val="00B0F0"/>
                </a:solidFill>
              </a:rPr>
              <a:t>log</a:t>
            </a:r>
            <a:r>
              <a:rPr lang="en-US" dirty="0"/>
              <a:t>(</a:t>
            </a:r>
            <a:r>
              <a:rPr lang="en-US" dirty="0">
                <a:solidFill>
                  <a:srgbClr val="FFFF00"/>
                </a:solidFill>
              </a:rPr>
              <a:t>"Success!"</a:t>
            </a:r>
            <a:r>
              <a:rPr lang="en-US" dirty="0"/>
              <a:t>);</a:t>
            </a:r>
          </a:p>
          <a:p>
            <a:pPr marL="0" indent="0">
              <a:buNone/>
            </a:pPr>
            <a:r>
              <a:rPr lang="en-US" dirty="0" smtClean="0"/>
              <a:t>    </a:t>
            </a:r>
            <a:r>
              <a:rPr lang="en-US" dirty="0"/>
              <a:t>},</a:t>
            </a:r>
          </a:p>
          <a:p>
            <a:pPr marL="0" indent="0">
              <a:buNone/>
            </a:pPr>
            <a:r>
              <a:rPr lang="en-US" dirty="0" smtClean="0"/>
              <a:t>    </a:t>
            </a:r>
            <a:r>
              <a:rPr lang="en-US" b="1" dirty="0">
                <a:solidFill>
                  <a:schemeClr val="accent3"/>
                </a:solidFill>
              </a:rPr>
              <a:t>function</a:t>
            </a:r>
            <a:r>
              <a:rPr lang="en-US" dirty="0"/>
              <a:t> (err) {</a:t>
            </a:r>
          </a:p>
          <a:p>
            <a:pPr marL="0" indent="0">
              <a:buNone/>
            </a:pPr>
            <a:r>
              <a:rPr lang="en-US" dirty="0" smtClean="0"/>
              <a:t>      </a:t>
            </a:r>
            <a:r>
              <a:rPr lang="en-US" dirty="0"/>
              <a:t>console.</a:t>
            </a:r>
            <a:r>
              <a:rPr lang="en-US" dirty="0">
                <a:solidFill>
                  <a:srgbClr val="00B0F0"/>
                </a:solidFill>
              </a:rPr>
              <a:t>log</a:t>
            </a:r>
            <a:r>
              <a:rPr lang="en-US" dirty="0"/>
              <a:t>(</a:t>
            </a:r>
            <a:r>
              <a:rPr lang="en-US" dirty="0">
                <a:solidFill>
                  <a:srgbClr val="FFFF00"/>
                </a:solidFill>
              </a:rPr>
              <a:t>"Failed with error:"</a:t>
            </a:r>
            <a:r>
              <a:rPr lang="en-US" dirty="0"/>
              <a:t>, err);</a:t>
            </a:r>
          </a:p>
          <a:p>
            <a:pPr marL="0" indent="0">
              <a:buNone/>
            </a:pPr>
            <a:r>
              <a:rPr lang="en-US" dirty="0" smtClean="0"/>
              <a:t>    </a:t>
            </a:r>
            <a:r>
              <a:rPr lang="en-US" dirty="0"/>
              <a:t>}</a:t>
            </a:r>
          </a:p>
          <a:p>
            <a:pPr marL="0" indent="0">
              <a:buNone/>
            </a:pPr>
            <a:r>
              <a:rPr lang="en-US" dirty="0" smtClean="0"/>
              <a:t>);</a:t>
            </a:r>
            <a:endParaRPr lang="en-US" dirty="0"/>
          </a:p>
        </p:txBody>
      </p:sp>
      <p:sp>
        <p:nvSpPr>
          <p:cNvPr id="4" name="Rounded Rectangular Callout 3"/>
          <p:cNvSpPr/>
          <p:nvPr/>
        </p:nvSpPr>
        <p:spPr>
          <a:xfrm>
            <a:off x="6863687" y="3406029"/>
            <a:ext cx="3289110" cy="893016"/>
          </a:xfrm>
          <a:prstGeom prst="wedgeRoundRectCallout">
            <a:avLst>
              <a:gd name="adj1" fmla="val -98955"/>
              <a:gd name="adj2" fmla="val -8464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smtClean="0"/>
              <a:t>Failed with error </a:t>
            </a:r>
            <a:r>
              <a:rPr lang="en-US" sz="2000" dirty="0"/>
              <a:t>[Error: Failed to send]</a:t>
            </a:r>
          </a:p>
        </p:txBody>
      </p:sp>
    </p:spTree>
    <p:extLst>
      <p:ext uri="{BB962C8B-B14F-4D97-AF65-F5344CB8AC3E}">
        <p14:creationId xmlns:p14="http://schemas.microsoft.com/office/powerpoint/2010/main" val="21162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a:t>
            </a:r>
            <a:endParaRPr lang="en-US" dirty="0"/>
          </a:p>
        </p:txBody>
      </p:sp>
      <p:sp>
        <p:nvSpPr>
          <p:cNvPr id="3" name="Content Placeholder 2"/>
          <p:cNvSpPr>
            <a:spLocks noGrp="1"/>
          </p:cNvSpPr>
          <p:nvPr>
            <p:ph idx="1"/>
          </p:nvPr>
        </p:nvSpPr>
        <p:spPr/>
        <p:txBody>
          <a:bodyPr/>
          <a:lstStyle/>
          <a:p>
            <a:r>
              <a:rPr lang="en-US" dirty="0" smtClean="0"/>
              <a:t>Promises let your asynchronous code look more usual. No Christmas tree effect, no callback hell. </a:t>
            </a:r>
          </a:p>
          <a:p>
            <a:r>
              <a:rPr lang="en-US" dirty="0" smtClean="0"/>
              <a:t>Furthermore you can collect all errors in nested functions, which call each other with then. Then you can throw all errors at once.</a:t>
            </a:r>
          </a:p>
          <a:p>
            <a:r>
              <a:rPr lang="en-US" dirty="0" smtClean="0"/>
              <a:t>Promises standardize the way asynchronous code is managed. Functions you run have a precise state of either pending or settled. When settled you know if they fulfilled or failed (rejected).</a:t>
            </a:r>
          </a:p>
          <a:p>
            <a:r>
              <a:rPr lang="en-US" dirty="0" smtClean="0"/>
              <a:t>Promises are not a must have, but they give the feeling of returning code back.</a:t>
            </a:r>
            <a:endParaRPr lang="en-US" dirty="0"/>
          </a:p>
        </p:txBody>
      </p:sp>
    </p:spTree>
    <p:extLst>
      <p:ext uri="{BB962C8B-B14F-4D97-AF65-F5344CB8AC3E}">
        <p14:creationId xmlns:p14="http://schemas.microsoft.com/office/powerpoint/2010/main" val="220928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 and sources</a:t>
            </a:r>
            <a:endParaRPr lang="en-US" dirty="0"/>
          </a:p>
        </p:txBody>
      </p:sp>
      <p:sp>
        <p:nvSpPr>
          <p:cNvPr id="3" name="Content Placeholder 2"/>
          <p:cNvSpPr>
            <a:spLocks noGrp="1"/>
          </p:cNvSpPr>
          <p:nvPr>
            <p:ph idx="1"/>
          </p:nvPr>
        </p:nvSpPr>
        <p:spPr/>
        <p:txBody>
          <a:bodyPr/>
          <a:lstStyle/>
          <a:p>
            <a:r>
              <a:rPr lang="en-US" dirty="0">
                <a:hlinkClick r:id="rId2"/>
              </a:rPr>
              <a:t>http://javascriptplayground.com/blog/2013/06/think-async</a:t>
            </a:r>
            <a:r>
              <a:rPr lang="en-US" dirty="0" smtClean="0">
                <a:hlinkClick r:id="rId2"/>
              </a:rPr>
              <a:t>/</a:t>
            </a:r>
            <a:endParaRPr lang="en-US" dirty="0"/>
          </a:p>
          <a:p>
            <a:r>
              <a:rPr lang="en-US" dirty="0">
                <a:hlinkClick r:id="rId3"/>
              </a:rPr>
              <a:t>http://</a:t>
            </a:r>
            <a:r>
              <a:rPr lang="en-US" dirty="0" smtClean="0">
                <a:hlinkClick r:id="rId3"/>
              </a:rPr>
              <a:t>www.joshwright.com/tips/javascript-christmas-trees-promises-and-event-emitters</a:t>
            </a:r>
            <a:endParaRPr lang="en-US" dirty="0" smtClean="0"/>
          </a:p>
          <a:p>
            <a:r>
              <a:rPr lang="en-US" dirty="0">
                <a:hlinkClick r:id="rId4"/>
              </a:rPr>
              <a:t>http://www.html5rocks.com/en/tutorials/es6/promises</a:t>
            </a:r>
            <a:r>
              <a:rPr lang="en-US" dirty="0" smtClean="0">
                <a:hlinkClick r:id="rId4"/>
              </a:rPr>
              <a:t>/</a:t>
            </a:r>
            <a:endParaRPr lang="en-US" dirty="0" smtClean="0"/>
          </a:p>
          <a:p>
            <a:endParaRPr lang="en-US" dirty="0"/>
          </a:p>
        </p:txBody>
      </p:sp>
    </p:spTree>
    <p:extLst>
      <p:ext uri="{BB962C8B-B14F-4D97-AF65-F5344CB8AC3E}">
        <p14:creationId xmlns:p14="http://schemas.microsoft.com/office/powerpoint/2010/main" val="1774921265"/>
      </p:ext>
    </p:extLst>
  </p:cSld>
  <p:clrMapOvr>
    <a:masterClrMapping/>
  </p:clrMapOvr>
  <p:timing>
    <p:tnLst>
      <p:par>
        <p:cTn id="1" dur="indefinite" restart="never" nodeType="tmRoot"/>
      </p:par>
    </p:tnLst>
  </p:timing>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t>
            </a:r>
            <a:r>
              <a:rPr lang="en-US" dirty="0" err="1" smtClean="0"/>
              <a:t>Javasript</a:t>
            </a:r>
            <a:r>
              <a:rPr lang="en-US" dirty="0" smtClean="0"/>
              <a:t> </a:t>
            </a:r>
            <a:r>
              <a:rPr lang="en-US" dirty="0" err="1" smtClean="0"/>
              <a:t>asynchron</a:t>
            </a:r>
            <a:r>
              <a:rPr lang="en-US" dirty="0" smtClean="0"/>
              <a:t>?</a:t>
            </a:r>
            <a:endParaRPr lang="en-US" dirty="0"/>
          </a:p>
        </p:txBody>
      </p:sp>
      <p:sp>
        <p:nvSpPr>
          <p:cNvPr id="3" name="Content Placeholder 2"/>
          <p:cNvSpPr>
            <a:spLocks noGrp="1"/>
          </p:cNvSpPr>
          <p:nvPr>
            <p:ph idx="1"/>
          </p:nvPr>
        </p:nvSpPr>
        <p:spPr/>
        <p:txBody>
          <a:bodyPr>
            <a:normAutofit lnSpcReduction="10%"/>
          </a:bodyPr>
          <a:lstStyle/>
          <a:p>
            <a:r>
              <a:rPr lang="en-US" dirty="0" smtClean="0"/>
              <a:t>No!</a:t>
            </a:r>
          </a:p>
          <a:p>
            <a:r>
              <a:rPr lang="en-US" dirty="0" err="1" smtClean="0"/>
              <a:t>Javascript</a:t>
            </a:r>
            <a:r>
              <a:rPr lang="en-US" dirty="0" smtClean="0"/>
              <a:t> is </a:t>
            </a:r>
            <a:r>
              <a:rPr lang="en-US" dirty="0" err="1" smtClean="0"/>
              <a:t>synchron</a:t>
            </a:r>
            <a:r>
              <a:rPr lang="en-US" dirty="0" smtClean="0"/>
              <a:t> and even worse single-threaded</a:t>
            </a:r>
            <a:r>
              <a:rPr lang="en-US" dirty="0" smtClean="0"/>
              <a:t>. To be correct, JS is interpreted synchron</a:t>
            </a:r>
            <a:r>
              <a:rPr lang="en-US" dirty="0" smtClean="0"/>
              <a:t>ous and the interpreters run single-threaded.</a:t>
            </a:r>
            <a:endParaRPr lang="en-US" dirty="0" smtClean="0"/>
          </a:p>
          <a:p>
            <a:pPr lvl="1"/>
            <a:r>
              <a:rPr lang="en-US" b="1" dirty="0" smtClean="0"/>
              <a:t>Single-threaded</a:t>
            </a:r>
            <a:r>
              <a:rPr lang="en-US" dirty="0" smtClean="0"/>
              <a:t> means only one command at a times is processed. So you might ask, why the hell does anyone want to code asynchronous in </a:t>
            </a:r>
            <a:r>
              <a:rPr lang="en-US" dirty="0" err="1" smtClean="0"/>
              <a:t>Javascript</a:t>
            </a:r>
            <a:r>
              <a:rPr lang="en-US" dirty="0" smtClean="0"/>
              <a:t>?</a:t>
            </a:r>
          </a:p>
          <a:p>
            <a:pPr lvl="1"/>
            <a:r>
              <a:rPr lang="en-US" dirty="0" smtClean="0"/>
              <a:t>The answer is very simple: Because we want to.</a:t>
            </a:r>
          </a:p>
          <a:p>
            <a:pPr lvl="1"/>
            <a:r>
              <a:rPr lang="en-US" dirty="0" smtClean="0"/>
              <a:t>This is because we want to click a button on our page and have it load some other stuff, while the rest of the page is still accessible. We want to show already loaded parts of the gallery and don’t want to wait until everything is downloaded and then start showing off all content. </a:t>
            </a:r>
          </a:p>
          <a:p>
            <a:pPr marL="457200" lvl="1" indent="0">
              <a:buNone/>
            </a:pPr>
            <a:endParaRPr lang="en-US" dirty="0" smtClean="0"/>
          </a:p>
        </p:txBody>
      </p:sp>
    </p:spTree>
    <p:extLst>
      <p:ext uri="{BB962C8B-B14F-4D97-AF65-F5344CB8AC3E}">
        <p14:creationId xmlns:p14="http://schemas.microsoft.com/office/powerpoint/2010/main" val="152034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Visualisation</a:t>
            </a:r>
            <a:r>
              <a:rPr lang="en-US" dirty="0"/>
              <a:t> of synchronicity</a:t>
            </a:r>
          </a:p>
        </p:txBody>
      </p:sp>
      <p:sp>
        <p:nvSpPr>
          <p:cNvPr id="3" name="Content Placeholder 2"/>
          <p:cNvSpPr>
            <a:spLocks noGrp="1"/>
          </p:cNvSpPr>
          <p:nvPr>
            <p:ph idx="1"/>
          </p:nvPr>
        </p:nvSpPr>
        <p:spPr/>
        <p:txBody>
          <a:bodyPr/>
          <a:lstStyle/>
          <a:p>
            <a:r>
              <a:rPr lang="en-US" dirty="0" smtClean="0"/>
              <a:t>Simple example: </a:t>
            </a:r>
            <a:r>
              <a:rPr lang="en-US" dirty="0" smtClean="0"/>
              <a:t>reading a book!</a:t>
            </a:r>
            <a:endParaRPr lang="en-US" dirty="0" smtClean="0"/>
          </a:p>
          <a:p>
            <a:pPr lvl="1"/>
            <a:r>
              <a:rPr lang="en-US" dirty="0" smtClean="0"/>
              <a:t>Synchronous…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866044282"/>
              </p:ext>
            </p:extLst>
          </p:nvPr>
        </p:nvGraphicFramePr>
        <p:xfrm>
          <a:off x="278641" y="2755213"/>
          <a:ext cx="11567616" cy="2662948"/>
        </p:xfrm>
        <a:graphic>
          <a:graphicData uri="http://purl.oclc.org/ooxml/drawingml/diagram">
            <dgm:relIds xmlns:dgm="http://purl.oclc.org/ooxml/drawingml/diagram" xmlns:r="http://purl.oclc.org/ooxml/officeDocument/relationships" r:dm="rId2" r:lo="rId3" r:qs="rId4" r:cs="rId5"/>
          </a:graphicData>
        </a:graphic>
      </p:graphicFrame>
    </p:spTree>
    <p:extLst>
      <p:ext uri="{BB962C8B-B14F-4D97-AF65-F5344CB8AC3E}">
        <p14:creationId xmlns:p14="http://schemas.microsoft.com/office/powerpoint/2010/main" val="234726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Visualisation</a:t>
            </a:r>
            <a:r>
              <a:rPr lang="en-US" dirty="0"/>
              <a:t> of synchronicity</a:t>
            </a:r>
          </a:p>
        </p:txBody>
      </p:sp>
      <p:sp>
        <p:nvSpPr>
          <p:cNvPr id="3" name="Content Placeholder 2"/>
          <p:cNvSpPr>
            <a:spLocks noGrp="1"/>
          </p:cNvSpPr>
          <p:nvPr>
            <p:ph idx="1"/>
          </p:nvPr>
        </p:nvSpPr>
        <p:spPr/>
        <p:txBody>
          <a:bodyPr/>
          <a:lstStyle/>
          <a:p>
            <a:r>
              <a:rPr lang="en-US" dirty="0" smtClean="0"/>
              <a:t>In contrast: </a:t>
            </a:r>
            <a:r>
              <a:rPr lang="en-US" dirty="0" smtClean="0"/>
              <a:t>reading a book asynchronous</a:t>
            </a:r>
            <a:r>
              <a:rPr lang="en-US" dirty="0" smtClean="0"/>
              <a:t>!</a:t>
            </a:r>
            <a:endParaRPr lang="en-US" dirty="0"/>
          </a:p>
        </p:txBody>
      </p:sp>
      <p:graphicFrame>
        <p:nvGraphicFramePr>
          <p:cNvPr id="4" name="Diagram 3"/>
          <p:cNvGraphicFramePr/>
          <p:nvPr>
            <p:extLst>
              <p:ext uri="{D42A27DB-BD31-4B8C-83A1-F6EECF244321}">
                <p14:modId xmlns:p14="http://schemas.microsoft.com/office/powerpoint/2010/main" val="1490957132"/>
              </p:ext>
            </p:extLst>
          </p:nvPr>
        </p:nvGraphicFramePr>
        <p:xfrm>
          <a:off x="319585" y="2522521"/>
          <a:ext cx="11458433" cy="3973813"/>
        </p:xfrm>
        <a:graphic>
          <a:graphicData uri="http://purl.oclc.org/ooxml/drawingml/diagram">
            <dgm:relIds xmlns:dgm="http://purl.oclc.org/ooxml/drawingml/diagram" xmlns:r="http://purl.oclc.org/ooxml/officeDocument/relationships" r:dm="rId3" r:lo="rId4" r:qs="rId5" r:cs="rId6"/>
          </a:graphicData>
        </a:graphic>
      </p:graphicFrame>
    </p:spTree>
    <p:extLst>
      <p:ext uri="{BB962C8B-B14F-4D97-AF65-F5344CB8AC3E}">
        <p14:creationId xmlns:p14="http://schemas.microsoft.com/office/powerpoint/2010/main" val="17924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JS be asynchronous?</a:t>
            </a:r>
            <a:endParaRPr lang="en-US" dirty="0"/>
          </a:p>
        </p:txBody>
      </p:sp>
      <p:sp>
        <p:nvSpPr>
          <p:cNvPr id="3" name="Content Placeholder 2"/>
          <p:cNvSpPr>
            <a:spLocks noGrp="1"/>
          </p:cNvSpPr>
          <p:nvPr>
            <p:ph idx="1"/>
          </p:nvPr>
        </p:nvSpPr>
        <p:spPr/>
        <p:txBody>
          <a:bodyPr/>
          <a:lstStyle/>
          <a:p>
            <a:r>
              <a:rPr lang="en-US" dirty="0" smtClean="0"/>
              <a:t>Well even though JS is synchronous single-threaded, we can start asynchronous tasks with one command at a time. Imagine a king, who sends out his knights and servants to do certain things.</a:t>
            </a:r>
          </a:p>
          <a:p>
            <a:pPr lvl="1"/>
            <a:r>
              <a:rPr lang="en-US" dirty="0" smtClean="0"/>
              <a:t>The king has no idea what one knight is doing at the moment. But he has given instructions. And the knight has to come back and give a report to the king. This makes it possible for him to do many things parallel through his servants. </a:t>
            </a:r>
          </a:p>
          <a:p>
            <a:pPr lvl="1"/>
            <a:r>
              <a:rPr lang="en-US" dirty="0" smtClean="0"/>
              <a:t>While a servant is on his way doing something, the king cannot contact him. He cannot stop him from accomplishing his orders. And furthermore he doesn’t know if his knights get killed on the mission or desert. Remember: Back in these days mobile phones did not exist!</a:t>
            </a:r>
            <a:endParaRPr lang="en-US" dirty="0"/>
          </a:p>
        </p:txBody>
      </p:sp>
    </p:spTree>
    <p:extLst>
      <p:ext uri="{BB962C8B-B14F-4D97-AF65-F5344CB8AC3E}">
        <p14:creationId xmlns:p14="http://schemas.microsoft.com/office/powerpoint/2010/main" val="58797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Knights and Kings</a:t>
            </a:r>
            <a:endParaRPr lang="en-US" dirty="0"/>
          </a:p>
        </p:txBody>
      </p:sp>
      <p:sp>
        <p:nvSpPr>
          <p:cNvPr id="3" name="Content Placeholder 2"/>
          <p:cNvSpPr>
            <a:spLocks noGrp="1"/>
          </p:cNvSpPr>
          <p:nvPr>
            <p:ph idx="1"/>
          </p:nvPr>
        </p:nvSpPr>
        <p:spPr/>
        <p:txBody>
          <a:bodyPr>
            <a:normAutofit lnSpcReduction="10%"/>
          </a:bodyPr>
          <a:lstStyle/>
          <a:p>
            <a:r>
              <a:rPr lang="en-US" dirty="0" smtClean="0"/>
              <a:t>You might say we live in the age of mobile communication and the knights should have mobile phones with them. The answer is yes, there are some parallel programming paradigms which can do that, for example Open MPI. In this country the king has a leash and can always control his servants. </a:t>
            </a:r>
          </a:p>
          <a:p>
            <a:r>
              <a:rPr lang="en-US" dirty="0" smtClean="0"/>
              <a:t>In computers this is called threads with process IDs. You can send messages to threads and control them, kill them, spawn more and have them waiting for work and so on. But this is the country of Java and C++. In the mighty realm of </a:t>
            </a:r>
            <a:r>
              <a:rPr lang="en-US" dirty="0" err="1" smtClean="0"/>
              <a:t>Javascript</a:t>
            </a:r>
            <a:r>
              <a:rPr lang="en-US" dirty="0" smtClean="0"/>
              <a:t> we don’t want to control our Knights tightly, because everything should run smooth and fast.</a:t>
            </a:r>
            <a:endParaRPr lang="en-US" dirty="0"/>
          </a:p>
        </p:txBody>
      </p:sp>
    </p:spTree>
    <p:extLst>
      <p:ext uri="{BB962C8B-B14F-4D97-AF65-F5344CB8AC3E}">
        <p14:creationId xmlns:p14="http://schemas.microsoft.com/office/powerpoint/2010/main" val="24728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examples</a:t>
            </a:r>
            <a:endParaRPr lang="en-US" dirty="0"/>
          </a:p>
        </p:txBody>
      </p:sp>
      <p:sp>
        <p:nvSpPr>
          <p:cNvPr id="3" name="Content Placeholder 2"/>
          <p:cNvSpPr>
            <a:spLocks noGrp="1"/>
          </p:cNvSpPr>
          <p:nvPr>
            <p:ph idx="1"/>
          </p:nvPr>
        </p:nvSpPr>
        <p:spPr/>
        <p:txBody>
          <a:bodyPr/>
          <a:lstStyle/>
          <a:p>
            <a:r>
              <a:rPr lang="en-US" dirty="0" smtClean="0"/>
              <a:t>Before we get totally lost in the middle ages, let’s have an example:</a:t>
            </a:r>
          </a:p>
          <a:p>
            <a:endParaRPr lang="en-US" dirty="0" smtClean="0"/>
          </a:p>
          <a:p>
            <a:pPr marL="0" indent="0">
              <a:buNone/>
            </a:pPr>
            <a:r>
              <a:rPr lang="en-US" b="1" dirty="0" err="1" smtClean="0">
                <a:solidFill>
                  <a:schemeClr val="accent3"/>
                </a:solidFill>
                <a:latin typeface="Monospace"/>
              </a:rPr>
              <a:t>var</a:t>
            </a:r>
            <a:r>
              <a:rPr lang="en-US" dirty="0" smtClean="0">
                <a:solidFill>
                  <a:schemeClr val="bg1"/>
                </a:solidFill>
                <a:latin typeface="Monospace"/>
              </a:rPr>
              <a:t> </a:t>
            </a:r>
            <a:r>
              <a:rPr lang="en-US" dirty="0">
                <a:solidFill>
                  <a:schemeClr val="bg1"/>
                </a:solidFill>
                <a:latin typeface="Monospace"/>
              </a:rPr>
              <a:t>fs = require(</a:t>
            </a:r>
            <a:r>
              <a:rPr lang="en-US" dirty="0">
                <a:solidFill>
                  <a:srgbClr val="FFFF00"/>
                </a:solidFill>
                <a:latin typeface="Monospace"/>
              </a:rPr>
              <a:t>'fs</a:t>
            </a:r>
            <a:r>
              <a:rPr lang="en-US" dirty="0" smtClean="0">
                <a:solidFill>
                  <a:srgbClr val="FFFF00"/>
                </a:solidFill>
                <a:latin typeface="Monospace"/>
              </a:rPr>
              <a:t>'</a:t>
            </a:r>
            <a:r>
              <a:rPr lang="en-US" dirty="0" smtClean="0">
                <a:solidFill>
                  <a:schemeClr val="bg1"/>
                </a:solidFill>
                <a:latin typeface="Monospace"/>
              </a:rPr>
              <a:t>);</a:t>
            </a:r>
          </a:p>
          <a:p>
            <a:pPr marL="0" indent="0">
              <a:buNone/>
            </a:pPr>
            <a:r>
              <a:rPr lang="en-US" b="1" dirty="0" err="1" smtClean="0">
                <a:solidFill>
                  <a:schemeClr val="accent3"/>
                </a:solidFill>
                <a:latin typeface="Monospace"/>
              </a:rPr>
              <a:t>var</a:t>
            </a:r>
            <a:r>
              <a:rPr lang="en-US" dirty="0" smtClean="0">
                <a:solidFill>
                  <a:schemeClr val="bg1"/>
                </a:solidFill>
                <a:latin typeface="Monospace"/>
              </a:rPr>
              <a:t> content </a:t>
            </a:r>
            <a:r>
              <a:rPr lang="en-US" dirty="0">
                <a:solidFill>
                  <a:schemeClr val="bg1"/>
                </a:solidFill>
                <a:latin typeface="Monospace"/>
              </a:rPr>
              <a:t>= </a:t>
            </a:r>
            <a:r>
              <a:rPr lang="en-US" dirty="0" err="1" smtClean="0">
                <a:solidFill>
                  <a:schemeClr val="bg1"/>
                </a:solidFill>
                <a:latin typeface="Monospace"/>
              </a:rPr>
              <a:t>fs.readFileSync</a:t>
            </a:r>
            <a:r>
              <a:rPr lang="en-US" dirty="0" smtClean="0">
                <a:solidFill>
                  <a:schemeClr val="bg1"/>
                </a:solidFill>
                <a:latin typeface="Monospace"/>
              </a:rPr>
              <a:t>(</a:t>
            </a:r>
            <a:r>
              <a:rPr lang="en-US" dirty="0" smtClean="0">
                <a:solidFill>
                  <a:srgbClr val="FFFF00"/>
                </a:solidFill>
                <a:latin typeface="Monospace"/>
              </a:rPr>
              <a:t>'index.html'</a:t>
            </a:r>
            <a:r>
              <a:rPr lang="en-US" dirty="0" smtClean="0">
                <a:solidFill>
                  <a:schemeClr val="bg1"/>
                </a:solidFill>
                <a:latin typeface="Monospace"/>
              </a:rPr>
              <a:t>);</a:t>
            </a:r>
          </a:p>
          <a:p>
            <a:pPr marL="0" indent="0">
              <a:buNone/>
            </a:pPr>
            <a:r>
              <a:rPr lang="en-US" dirty="0">
                <a:solidFill>
                  <a:schemeClr val="bg1"/>
                </a:solidFill>
                <a:latin typeface="Monospace"/>
              </a:rPr>
              <a:t>console.</a:t>
            </a:r>
            <a:r>
              <a:rPr lang="en-US" dirty="0">
                <a:solidFill>
                  <a:srgbClr val="00B0F0"/>
                </a:solidFill>
                <a:latin typeface="Monospace"/>
              </a:rPr>
              <a:t>log</a:t>
            </a:r>
            <a:r>
              <a:rPr lang="en-US" dirty="0">
                <a:solidFill>
                  <a:schemeClr val="bg1"/>
                </a:solidFill>
                <a:latin typeface="Monospace"/>
              </a:rPr>
              <a:t>(contents);</a:t>
            </a:r>
            <a:endParaRPr lang="en-US" dirty="0" smtClean="0">
              <a:solidFill>
                <a:schemeClr val="bg1"/>
              </a:solidFill>
              <a:latin typeface="Monospace"/>
            </a:endParaRPr>
          </a:p>
        </p:txBody>
      </p:sp>
      <p:sp>
        <p:nvSpPr>
          <p:cNvPr id="5" name="Rectangle 4"/>
          <p:cNvSpPr/>
          <p:nvPr/>
        </p:nvSpPr>
        <p:spPr>
          <a:xfrm>
            <a:off x="4702791" y="4498288"/>
            <a:ext cx="7116169" cy="1678675"/>
          </a:xfrm>
          <a:prstGeom prst="rect">
            <a:avLst/>
          </a:prstGeom>
          <a:solidFill>
            <a:schemeClr val="accent4"/>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de-DE" sz="2000" dirty="0" err="1" smtClean="0">
                <a:solidFill>
                  <a:schemeClr val="accent3"/>
                </a:solidFill>
                <a:latin typeface="Segoe UI Light" panose="020B0502040204020203" pitchFamily="34" charset="0"/>
              </a:rPr>
              <a:t>Well</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the</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content</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is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loaded</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and</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then</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displayed</a:t>
            </a:r>
            <a:r>
              <a:rPr lang="de-DE" sz="2000" dirty="0" smtClean="0">
                <a:solidFill>
                  <a:schemeClr val="accent3"/>
                </a:solidFill>
                <a:latin typeface="Segoe UI Light" panose="020B0502040204020203" pitchFamily="34" charset="0"/>
              </a:rPr>
              <a:t> in </a:t>
            </a:r>
            <a:r>
              <a:rPr lang="de-DE" sz="2000" dirty="0" err="1" smtClean="0">
                <a:solidFill>
                  <a:schemeClr val="accent3"/>
                </a:solidFill>
                <a:latin typeface="Segoe UI Light" panose="020B0502040204020203" pitchFamily="34" charset="0"/>
              </a:rPr>
              <a:t>the</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console</a:t>
            </a:r>
            <a:r>
              <a:rPr lang="de-DE" sz="2000" dirty="0" smtClean="0">
                <a:solidFill>
                  <a:schemeClr val="accent3"/>
                </a:solidFill>
                <a:latin typeface="Segoe UI Light" panose="020B0502040204020203" pitchFamily="34" charset="0"/>
              </a:rPr>
              <a:t>. </a:t>
            </a:r>
            <a:r>
              <a:rPr lang="de-DE" sz="2000" dirty="0" smtClean="0">
                <a:solidFill>
                  <a:schemeClr val="accent3"/>
                </a:solidFill>
                <a:latin typeface="Segoe UI Light" panose="020B0502040204020203" pitchFamily="34" charset="0"/>
              </a:rPr>
              <a:t>But </a:t>
            </a:r>
            <a:r>
              <a:rPr lang="de-DE" sz="2000" dirty="0" err="1" smtClean="0">
                <a:solidFill>
                  <a:schemeClr val="accent3"/>
                </a:solidFill>
                <a:latin typeface="Segoe UI Light" panose="020B0502040204020203" pitchFamily="34" charset="0"/>
              </a:rPr>
              <a:t>while</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it</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is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being</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loaded</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nothing</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else</a:t>
            </a:r>
            <a:r>
              <a:rPr lang="de-DE" sz="2000" dirty="0" smtClean="0">
                <a:solidFill>
                  <a:schemeClr val="accent3"/>
                </a:solidFill>
                <a:latin typeface="Segoe UI Light" panose="020B0502040204020203" pitchFamily="34" charset="0"/>
              </a:rPr>
              <a:t> will happen. </a:t>
            </a:r>
            <a:r>
              <a:rPr lang="de-DE" sz="2000" dirty="0" err="1" smtClean="0">
                <a:solidFill>
                  <a:schemeClr val="accent3"/>
                </a:solidFill>
                <a:latin typeface="Segoe UI Light" panose="020B0502040204020203" pitchFamily="34" charset="0"/>
              </a:rPr>
              <a:t>If</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our</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hard</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disk</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is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much</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slower</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than</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our</a:t>
            </a:r>
            <a:r>
              <a:rPr lang="de-DE" sz="2000" dirty="0" smtClean="0">
                <a:solidFill>
                  <a:schemeClr val="accent3"/>
                </a:solidFill>
                <a:latin typeface="Segoe UI Light" panose="020B0502040204020203" pitchFamily="34" charset="0"/>
              </a:rPr>
              <a:t> CPU, </a:t>
            </a:r>
            <a:r>
              <a:rPr lang="de-DE" sz="2000" dirty="0" err="1" smtClean="0">
                <a:solidFill>
                  <a:schemeClr val="accent3"/>
                </a:solidFill>
                <a:latin typeface="Segoe UI Light" panose="020B0502040204020203" pitchFamily="34" charset="0"/>
              </a:rPr>
              <a:t>we</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could</a:t>
            </a:r>
            <a:r>
              <a:rPr lang="de-DE" sz="2000" dirty="0" smtClean="0">
                <a:solidFill>
                  <a:schemeClr val="accent3"/>
                </a:solidFill>
                <a:latin typeface="Segoe UI Light" panose="020B0502040204020203" pitchFamily="34" charset="0"/>
              </a:rPr>
              <a:t> do </a:t>
            </a:r>
            <a:r>
              <a:rPr lang="de-DE" sz="2000" dirty="0" err="1" smtClean="0">
                <a:solidFill>
                  <a:schemeClr val="accent3"/>
                </a:solidFill>
                <a:latin typeface="Segoe UI Light" panose="020B0502040204020203" pitchFamily="34" charset="0"/>
              </a:rPr>
              <a:t>other</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things</a:t>
            </a:r>
            <a:r>
              <a:rPr lang="de-DE" sz="2000" dirty="0" smtClean="0">
                <a:solidFill>
                  <a:schemeClr val="accent3"/>
                </a:solidFill>
                <a:latin typeface="Segoe UI Light" panose="020B0502040204020203" pitchFamily="34" charset="0"/>
              </a:rPr>
              <a:t> in </a:t>
            </a:r>
            <a:r>
              <a:rPr lang="de-DE" sz="2000" dirty="0" err="1" smtClean="0">
                <a:solidFill>
                  <a:schemeClr val="accent3"/>
                </a:solidFill>
                <a:latin typeface="Segoe UI Light" panose="020B0502040204020203" pitchFamily="34" charset="0"/>
              </a:rPr>
              <a:t>between</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And</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no</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surprise</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this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is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near</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to</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always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the</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case</a:t>
            </a:r>
            <a:r>
              <a:rPr lang="de-DE" sz="2000" dirty="0" smtClean="0">
                <a:solidFill>
                  <a:schemeClr val="accent3"/>
                </a:solidFill>
                <a:latin typeface="Segoe UI Light" panose="020B0502040204020203" pitchFamily="34" charset="0"/>
              </a:rPr>
              <a:t>.</a:t>
            </a:r>
            <a:endParaRPr lang="de-DE" sz="2000" dirty="0">
              <a:solidFill>
                <a:schemeClr val="accent3"/>
              </a:solidFill>
              <a:latin typeface="Segoe UI Light" panose="020B0502040204020203" pitchFamily="34" charset="0"/>
            </a:endParaRPr>
          </a:p>
        </p:txBody>
      </p:sp>
    </p:spTree>
    <p:extLst>
      <p:ext uri="{BB962C8B-B14F-4D97-AF65-F5344CB8AC3E}">
        <p14:creationId xmlns:p14="http://schemas.microsoft.com/office/powerpoint/2010/main" val="126127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File Read</a:t>
            </a:r>
            <a:endParaRPr lang="en-US" dirty="0"/>
          </a:p>
        </p:txBody>
      </p:sp>
      <p:sp>
        <p:nvSpPr>
          <p:cNvPr id="3" name="Content Placeholder 2"/>
          <p:cNvSpPr>
            <a:spLocks noGrp="1"/>
          </p:cNvSpPr>
          <p:nvPr>
            <p:ph idx="1"/>
          </p:nvPr>
        </p:nvSpPr>
        <p:spPr/>
        <p:txBody>
          <a:bodyPr/>
          <a:lstStyle/>
          <a:p>
            <a:r>
              <a:rPr lang="en-US" dirty="0" smtClean="0"/>
              <a:t>Then let’s have an alternative example:</a:t>
            </a:r>
          </a:p>
          <a:p>
            <a:endParaRPr lang="en-US" dirty="0"/>
          </a:p>
          <a:p>
            <a:pPr marL="0" indent="0">
              <a:buNone/>
            </a:pPr>
            <a:r>
              <a:rPr lang="en-US" b="1" dirty="0" err="1">
                <a:solidFill>
                  <a:schemeClr val="accent3"/>
                </a:solidFill>
                <a:latin typeface="Monospace"/>
              </a:rPr>
              <a:t>var</a:t>
            </a:r>
            <a:r>
              <a:rPr lang="en-US" dirty="0">
                <a:latin typeface="Monospace"/>
              </a:rPr>
              <a:t> fs = require(</a:t>
            </a:r>
            <a:r>
              <a:rPr lang="en-US" dirty="0">
                <a:solidFill>
                  <a:srgbClr val="FFFF00"/>
                </a:solidFill>
                <a:latin typeface="Monospace"/>
              </a:rPr>
              <a:t>'fs'</a:t>
            </a:r>
            <a:r>
              <a:rPr lang="en-US" dirty="0">
                <a:latin typeface="Monospace"/>
              </a:rPr>
              <a:t>);</a:t>
            </a:r>
          </a:p>
          <a:p>
            <a:pPr marL="0" indent="0">
              <a:buNone/>
            </a:pPr>
            <a:endParaRPr lang="en-US" dirty="0">
              <a:latin typeface="Monospace"/>
            </a:endParaRPr>
          </a:p>
          <a:p>
            <a:pPr marL="0" indent="0">
              <a:buNone/>
            </a:pPr>
            <a:r>
              <a:rPr lang="en-US" dirty="0" err="1">
                <a:latin typeface="Monospace"/>
              </a:rPr>
              <a:t>fs.readFile</a:t>
            </a:r>
            <a:r>
              <a:rPr lang="en-US" dirty="0">
                <a:latin typeface="Monospace"/>
              </a:rPr>
              <a:t>(</a:t>
            </a:r>
            <a:r>
              <a:rPr lang="en-US" dirty="0">
                <a:solidFill>
                  <a:srgbClr val="FFFF00"/>
                </a:solidFill>
                <a:latin typeface="Monospace"/>
              </a:rPr>
              <a:t>'index.html'</a:t>
            </a:r>
            <a:r>
              <a:rPr lang="en-US" dirty="0">
                <a:latin typeface="Monospace"/>
              </a:rPr>
              <a:t>, </a:t>
            </a:r>
            <a:r>
              <a:rPr lang="en-US" b="1" dirty="0">
                <a:solidFill>
                  <a:schemeClr val="accent3"/>
                </a:solidFill>
                <a:latin typeface="Monospace"/>
              </a:rPr>
              <a:t>function</a:t>
            </a:r>
            <a:r>
              <a:rPr lang="en-US" dirty="0">
                <a:latin typeface="Monospace"/>
              </a:rPr>
              <a:t>(err, contents){</a:t>
            </a:r>
          </a:p>
          <a:p>
            <a:pPr marL="0" indent="0">
              <a:buNone/>
            </a:pPr>
            <a:r>
              <a:rPr lang="en-US" dirty="0">
                <a:latin typeface="Monospace"/>
              </a:rPr>
              <a:t>  console.</a:t>
            </a:r>
            <a:r>
              <a:rPr lang="en-US" dirty="0">
                <a:solidFill>
                  <a:srgbClr val="00B0F0"/>
                </a:solidFill>
                <a:latin typeface="Monospace"/>
              </a:rPr>
              <a:t>log</a:t>
            </a:r>
            <a:r>
              <a:rPr lang="en-US" dirty="0">
                <a:latin typeface="Monospace"/>
              </a:rPr>
              <a:t>(contents);</a:t>
            </a:r>
          </a:p>
          <a:p>
            <a:pPr marL="0" indent="0">
              <a:buNone/>
            </a:pPr>
            <a:r>
              <a:rPr lang="en-US" dirty="0">
                <a:latin typeface="Monospace"/>
              </a:rPr>
              <a:t>});</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
              </a:lnSpc>
              <a:spcBef>
                <a:spcPct val="0%"/>
              </a:spcBef>
              <a:spcAft>
                <a:spcPct val="0%"/>
              </a:spcAft>
              <a:buClrTx/>
              <a:buSzTx/>
              <a:buFontTx/>
              <a:buNone/>
              <a:tabLst/>
            </a:pPr>
            <a:r>
              <a:rPr kumimoji="0" lang="de-DE" altLang="de-DE" sz="1000" b="0" i="0" u="none" strike="noStrike" cap="none" normalizeH="0" baseline="0%" smtClean="0">
                <a:ln>
                  <a:noFill/>
                </a:ln>
                <a:solidFill>
                  <a:schemeClr val="tx1"/>
                </a:solidFill>
                <a:effectLst/>
                <a:latin typeface="Arial Unicode MS" panose="020B0604020202020204" pitchFamily="34" charset="-128"/>
              </a:rPr>
              <a:t>var fs = require('fs'); fs.readFile('index.html', function(err, contents){ console.log(contents);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5950424" y="4622493"/>
            <a:ext cx="4148920" cy="1218750"/>
          </a:xfrm>
          <a:prstGeom prst="rect">
            <a:avLst/>
          </a:prstGeom>
          <a:solidFill>
            <a:schemeClr val="accent4"/>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de-DE" sz="2000" dirty="0" err="1" smtClean="0">
                <a:solidFill>
                  <a:schemeClr val="accent3"/>
                </a:solidFill>
                <a:latin typeface="Segoe UI Light" panose="020B0502040204020203" pitchFamily="34" charset="0"/>
              </a:rPr>
              <a:t>Remember</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anonymous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functions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Here</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is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one</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let‘s</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name</a:t>
            </a:r>
            <a:r>
              <a:rPr lang="de-DE" sz="2000" dirty="0" smtClean="0">
                <a:solidFill>
                  <a:schemeClr val="accent3"/>
                </a:solidFill>
                <a:latin typeface="Segoe UI Light" panose="020B0502040204020203" pitchFamily="34" charset="0"/>
              </a:rPr>
              <a:t> </a:t>
            </a:r>
            <a:r>
              <a:rPr lang="de-DE" sz="2000" dirty="0" err="1" smtClean="0">
                <a:solidFill>
                  <a:schemeClr val="accent3"/>
                </a:solidFill>
                <a:latin typeface="Segoe UI Light" panose="020B0502040204020203" pitchFamily="34" charset="0"/>
              </a:rPr>
              <a:t>it</a:t>
            </a:r>
            <a:r>
              <a:rPr lang="de-DE" sz="2000" dirty="0" smtClean="0">
                <a:solidFill>
                  <a:schemeClr val="accent3"/>
                </a:solidFill>
                <a:latin typeface="Segoe UI Light" panose="020B0502040204020203" pitchFamily="34" charset="0"/>
              </a:rPr>
              <a:t> a </a:t>
            </a:r>
            <a:r>
              <a:rPr lang="de-DE" sz="2000" dirty="0" err="1" smtClean="0">
                <a:solidFill>
                  <a:schemeClr val="accent3"/>
                </a:solidFill>
                <a:latin typeface="Segoe UI Light" panose="020B0502040204020203" pitchFamily="34" charset="0"/>
              </a:rPr>
              <a:t>callback</a:t>
            </a:r>
            <a:r>
              <a:rPr lang="de-DE" sz="2000" dirty="0" smtClean="0">
                <a:solidFill>
                  <a:schemeClr val="accent3"/>
                </a:solidFill>
                <a:latin typeface="Segoe UI Light" panose="020B0502040204020203" pitchFamily="34" charset="0"/>
              </a:rPr>
              <a:t>.</a:t>
            </a:r>
            <a:endParaRPr lang="de-DE" sz="2000" dirty="0">
              <a:solidFill>
                <a:schemeClr val="accent3"/>
              </a:solidFill>
              <a:latin typeface="Segoe UI Light" panose="020B0502040204020203" pitchFamily="34" charset="0"/>
            </a:endParaRPr>
          </a:p>
        </p:txBody>
      </p:sp>
    </p:spTree>
    <p:extLst>
      <p:ext uri="{BB962C8B-B14F-4D97-AF65-F5344CB8AC3E}">
        <p14:creationId xmlns:p14="http://schemas.microsoft.com/office/powerpoint/2010/main" val="298759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purl.oclc.org/ooxml/drawingml/main" name="Office Theme">
  <a:themeElements>
    <a:clrScheme name="node.js">
      <a:dk1>
        <a:srgbClr val="1D1D1D"/>
      </a:dk1>
      <a:lt1>
        <a:srgbClr val="CCCCCC"/>
      </a:lt1>
      <a:dk2>
        <a:srgbClr val="44546A"/>
      </a:dk2>
      <a:lt2>
        <a:srgbClr val="E7E6E6"/>
      </a:lt2>
      <a:accent1>
        <a:srgbClr val="80BD01"/>
      </a:accent1>
      <a:accent2>
        <a:srgbClr val="999999"/>
      </a:accent2>
      <a:accent3>
        <a:srgbClr val="FFFFFF"/>
      </a:accent3>
      <a:accent4>
        <a:srgbClr val="ED7D31"/>
      </a:accent4>
      <a:accent5>
        <a:srgbClr val="2E75B5"/>
      </a:accent5>
      <a:accent6>
        <a:srgbClr val="70AD47"/>
      </a:accent6>
      <a:hlink>
        <a:srgbClr val="80BD0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0</TotalTime>
  <Words>2209</Words>
  <Application>Microsoft Office PowerPoint</Application>
  <PresentationFormat>Widescreen</PresentationFormat>
  <Paragraphs>274</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 Unicode MS</vt:lpstr>
      <vt:lpstr>Arial</vt:lpstr>
      <vt:lpstr>Calibri</vt:lpstr>
      <vt:lpstr>Monospace</vt:lpstr>
      <vt:lpstr>Segoe UI Light</vt:lpstr>
      <vt:lpstr>Office Theme</vt:lpstr>
      <vt:lpstr>node.js workshop</vt:lpstr>
      <vt:lpstr>What is Synchronicity?</vt:lpstr>
      <vt:lpstr>Is Javasript asynchron?</vt:lpstr>
      <vt:lpstr>Visualisation of synchronicity</vt:lpstr>
      <vt:lpstr>Visualisation of synchronicity</vt:lpstr>
      <vt:lpstr>How can JS be asynchronous?</vt:lpstr>
      <vt:lpstr>Knights and Kings</vt:lpstr>
      <vt:lpstr>Basic examples</vt:lpstr>
      <vt:lpstr>Async File Read</vt:lpstr>
      <vt:lpstr>Callbacks</vt:lpstr>
      <vt:lpstr>Async File Read</vt:lpstr>
      <vt:lpstr>In royal terms</vt:lpstr>
      <vt:lpstr>async.each</vt:lpstr>
      <vt:lpstr>Building an asynchronous army!</vt:lpstr>
      <vt:lpstr>async.map</vt:lpstr>
      <vt:lpstr>map vs each</vt:lpstr>
      <vt:lpstr>Races</vt:lpstr>
      <vt:lpstr>Races</vt:lpstr>
      <vt:lpstr>Races</vt:lpstr>
      <vt:lpstr>Convention</vt:lpstr>
      <vt:lpstr>Christmas Trees</vt:lpstr>
      <vt:lpstr>Christmas Trees</vt:lpstr>
      <vt:lpstr>Registration – classic callbacks</vt:lpstr>
      <vt:lpstr>Classic callbacks in action</vt:lpstr>
      <vt:lpstr>Promises</vt:lpstr>
      <vt:lpstr>Promises</vt:lpstr>
      <vt:lpstr>Promises in action</vt:lpstr>
      <vt:lpstr>Promises</vt:lpstr>
      <vt:lpstr>Further read and sources</vt:lpstr>
    </vt:vector>
  </TitlesOfParts>
  <Company>TU Wien - Studentenversion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Qiong Wu</dc:creator>
  <cp:lastModifiedBy>prawda</cp:lastModifiedBy>
  <cp:revision>132</cp:revision>
  <dcterms:created xsi:type="dcterms:W3CDTF">2014-05-16T00:44:15Z</dcterms:created>
  <dcterms:modified xsi:type="dcterms:W3CDTF">2014-05-24T00:25:29Z</dcterms:modified>
</cp:coreProperties>
</file>