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51" d="100"/>
          <a:sy n="51" d="100"/>
        </p:scale>
        <p:origin x="35" y="1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9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5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1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7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9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E94575-2F92-48A3-8A14-A8796CA414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EDA246-AC27-4102-989E-E4FE08DE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5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4CD5-430D-4372-B67F-EBF8A417A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Opportunity Hack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0B449-75F0-489A-B42C-143B54CF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1277" y="3996267"/>
            <a:ext cx="7371746" cy="138853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1" dirty="0"/>
              <a:t>Team</a:t>
            </a:r>
            <a:r>
              <a:rPr lang="en-US" dirty="0"/>
              <a:t>: Trevor Moore, Jordan Riley, Stone Sommers, Carter Rice &amp; Kyle DeHart</a:t>
            </a:r>
          </a:p>
        </p:txBody>
      </p:sp>
    </p:spTree>
    <p:extLst>
      <p:ext uri="{BB962C8B-B14F-4D97-AF65-F5344CB8AC3E}">
        <p14:creationId xmlns:p14="http://schemas.microsoft.com/office/powerpoint/2010/main" val="95505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B27F-F0C3-4D69-866A-D59EF8D2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86FC-CEEA-4E84-802D-C6A22330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Screenshots here…</a:t>
            </a:r>
          </a:p>
        </p:txBody>
      </p:sp>
    </p:spTree>
    <p:extLst>
      <p:ext uri="{BB962C8B-B14F-4D97-AF65-F5344CB8AC3E}">
        <p14:creationId xmlns:p14="http://schemas.microsoft.com/office/powerpoint/2010/main" val="116082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AECD-3151-45D0-AD8C-56DA4DDC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A8B8-7000-405A-9E25-810915AE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Screenshots here…</a:t>
            </a:r>
          </a:p>
        </p:txBody>
      </p:sp>
    </p:spTree>
    <p:extLst>
      <p:ext uri="{BB962C8B-B14F-4D97-AF65-F5344CB8AC3E}">
        <p14:creationId xmlns:p14="http://schemas.microsoft.com/office/powerpoint/2010/main" val="368054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54EA-A1BF-41F9-94BB-21873221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1561-72C3-48A1-9CD9-1A10D921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Screenshots here…</a:t>
            </a:r>
          </a:p>
        </p:txBody>
      </p:sp>
    </p:spTree>
    <p:extLst>
      <p:ext uri="{BB962C8B-B14F-4D97-AF65-F5344CB8AC3E}">
        <p14:creationId xmlns:p14="http://schemas.microsoft.com/office/powerpoint/2010/main" val="3247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7DE8-4A2F-4E86-AB97-A0B2E562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3A5-086E-4614-9B9A-59EC2CF8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Screenshots here…</a:t>
            </a:r>
          </a:p>
        </p:txBody>
      </p:sp>
    </p:spTree>
    <p:extLst>
      <p:ext uri="{BB962C8B-B14F-4D97-AF65-F5344CB8AC3E}">
        <p14:creationId xmlns:p14="http://schemas.microsoft.com/office/powerpoint/2010/main" val="384124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3143-75B0-41B3-962D-B210AB0C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App solves Company’s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5397-7083-45E6-8116-D4A607DA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Solution talking point 1</a:t>
            </a:r>
          </a:p>
          <a:p>
            <a:r>
              <a:rPr lang="en-US" dirty="0"/>
              <a:t>Solution talking point 2</a:t>
            </a:r>
          </a:p>
          <a:p>
            <a:r>
              <a:rPr lang="en-US" dirty="0"/>
              <a:t>Solution talking point 3</a:t>
            </a:r>
          </a:p>
          <a:p>
            <a:r>
              <a:rPr lang="en-US" dirty="0"/>
              <a:t>Cost talking point</a:t>
            </a:r>
          </a:p>
        </p:txBody>
      </p:sp>
    </p:spTree>
    <p:extLst>
      <p:ext uri="{BB962C8B-B14F-4D97-AF65-F5344CB8AC3E}">
        <p14:creationId xmlns:p14="http://schemas.microsoft.com/office/powerpoint/2010/main" val="130965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8723-7ABF-48EE-A816-7A345804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CE62-0D76-4B97-B44C-EB11F343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opportunityhack.herokuapp.com</a:t>
            </a:r>
          </a:p>
        </p:txBody>
      </p:sp>
    </p:spTree>
    <p:extLst>
      <p:ext uri="{BB962C8B-B14F-4D97-AF65-F5344CB8AC3E}">
        <p14:creationId xmlns:p14="http://schemas.microsoft.com/office/powerpoint/2010/main" val="122809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A151-3954-4568-9D31-07DC081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260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CE52-687B-4D22-B264-7EE1B451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Company: Name</a:t>
            </a:r>
            <a:br>
              <a:rPr lang="en-US" dirty="0"/>
            </a:br>
            <a:r>
              <a:rPr lang="en-US" dirty="0"/>
              <a:t>Problem: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5B94-3F12-4088-86EE-BE5005EA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Solution talking point 1</a:t>
            </a:r>
          </a:p>
          <a:p>
            <a:r>
              <a:rPr lang="en-US" dirty="0"/>
              <a:t>Solution talking point 2</a:t>
            </a:r>
          </a:p>
          <a:p>
            <a:r>
              <a:rPr lang="en-US" dirty="0"/>
              <a:t>Solution talking point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4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1592-40A1-4265-810C-3BEA31E2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Architecture Decisions: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6776-8534-4C2D-9DC1-0ECAEC52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IDE</a:t>
            </a:r>
            <a:r>
              <a:rPr lang="en-US" dirty="0"/>
              <a:t>: Eclipse</a:t>
            </a:r>
          </a:p>
          <a:p>
            <a:pPr marL="0" indent="0">
              <a:buNone/>
            </a:pPr>
            <a:r>
              <a:rPr lang="en-US" b="1" dirty="0"/>
              <a:t>Framework/Open Source Tech.</a:t>
            </a:r>
            <a:r>
              <a:rPr lang="en-US" dirty="0"/>
              <a:t>: Spring MVC,  Spring Beans, Apache Tiles, Bootstrap, jQuery, Eclipse IDE, among others…</a:t>
            </a:r>
          </a:p>
          <a:p>
            <a:pPr marL="0" indent="0">
              <a:buNone/>
            </a:pPr>
            <a:r>
              <a:rPr lang="en-US" b="1" dirty="0"/>
              <a:t>Back-end</a:t>
            </a:r>
            <a:r>
              <a:rPr lang="en-US" dirty="0"/>
              <a:t>: Java, JDBC API</a:t>
            </a:r>
          </a:p>
          <a:p>
            <a:pPr marL="0" indent="0">
              <a:buNone/>
            </a:pPr>
            <a:r>
              <a:rPr lang="en-US" b="1" dirty="0"/>
              <a:t>Front-end</a:t>
            </a:r>
            <a:r>
              <a:rPr lang="en-US" dirty="0"/>
              <a:t>: HTML, CSS, JavaScript (incorporating Bootstrap and jQuery libraries)</a:t>
            </a:r>
          </a:p>
          <a:p>
            <a:pPr marL="0" indent="0">
              <a:buNone/>
            </a:pPr>
            <a:r>
              <a:rPr lang="en-US" b="1" dirty="0"/>
              <a:t>Hosting Service</a:t>
            </a:r>
            <a:r>
              <a:rPr lang="en-US" dirty="0"/>
              <a:t>: Heroku</a:t>
            </a:r>
          </a:p>
          <a:p>
            <a:pPr marL="0" indent="0">
              <a:buNone/>
            </a:pPr>
            <a:r>
              <a:rPr lang="en-US" b="1" dirty="0"/>
              <a:t>Database</a:t>
            </a:r>
            <a:r>
              <a:rPr lang="en-US" dirty="0"/>
              <a:t>: 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2F0D6-92F3-4B0D-9682-4CF2530A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9498" y="5878612"/>
            <a:ext cx="1811409" cy="425681"/>
          </a:xfrm>
          <a:prstGeom prst="rect">
            <a:avLst/>
          </a:prstGeom>
        </p:spPr>
      </p:pic>
      <p:pic>
        <p:nvPicPr>
          <p:cNvPr id="1026" name="Picture 2" descr="Image result for spring mvc logo">
            <a:extLst>
              <a:ext uri="{FF2B5EF4-FFF2-40B4-BE49-F238E27FC236}">
                <a16:creationId xmlns:a16="http://schemas.microsoft.com/office/drawing/2014/main" id="{F501A46B-E676-4B61-B407-473466E01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69" y="5375823"/>
            <a:ext cx="2292766" cy="7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D5F86-67E0-4785-88D8-CEFA323B8E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7927" y="5627939"/>
            <a:ext cx="1581465" cy="1581465"/>
          </a:xfrm>
          <a:prstGeom prst="rect">
            <a:avLst/>
          </a:prstGeom>
        </p:spPr>
      </p:pic>
      <p:pic>
        <p:nvPicPr>
          <p:cNvPr id="1028" name="Picture 4" descr="Image result for heroku logo">
            <a:extLst>
              <a:ext uri="{FF2B5EF4-FFF2-40B4-BE49-F238E27FC236}">
                <a16:creationId xmlns:a16="http://schemas.microsoft.com/office/drawing/2014/main" id="{5F26C5D8-6310-48C5-AB69-1ED55ECC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021" y="5397838"/>
            <a:ext cx="2012431" cy="6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42987A-994F-4FC9-8DD4-7BACEEA25D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1417" y="5683567"/>
            <a:ext cx="1581466" cy="815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1022F0-984C-4321-A18F-9F5C6003751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35129" y="5481710"/>
            <a:ext cx="1817836" cy="12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8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83CF-1000-4F9E-9D16-7C36B5CF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Decisions (cont.):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AE25-E96E-461D-B95C-EEB76FF6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N-Layer Architecture</a:t>
            </a:r>
            <a:r>
              <a:rPr lang="en-US" dirty="0"/>
              <a:t>:</a:t>
            </a:r>
          </a:p>
          <a:p>
            <a:r>
              <a:rPr lang="en-US" dirty="0"/>
              <a:t>Presentation Layer (.</a:t>
            </a:r>
            <a:r>
              <a:rPr lang="en-US" dirty="0" err="1"/>
              <a:t>jsp</a:t>
            </a:r>
            <a:r>
              <a:rPr lang="en-US" dirty="0"/>
              <a:t> files/our views)</a:t>
            </a:r>
          </a:p>
          <a:p>
            <a:r>
              <a:rPr lang="en-US" dirty="0"/>
              <a:t>Business Services Layer (controllers and business logic)</a:t>
            </a:r>
          </a:p>
          <a:p>
            <a:r>
              <a:rPr lang="en-US" dirty="0"/>
              <a:t>Data Access Layer (database objects and connection classes)</a:t>
            </a:r>
          </a:p>
          <a:p>
            <a:pPr marL="0" indent="0">
              <a:buNone/>
            </a:pPr>
            <a:r>
              <a:rPr lang="en-US" b="1" dirty="0"/>
              <a:t>Inversion of Control</a:t>
            </a:r>
            <a:r>
              <a:rPr lang="en-US" dirty="0"/>
              <a:t>:</a:t>
            </a:r>
          </a:p>
          <a:p>
            <a:r>
              <a:rPr lang="en-US" dirty="0"/>
              <a:t>Utilized dependency injection to inject all our data objects and services using Spring’s </a:t>
            </a:r>
            <a:r>
              <a:rPr lang="en-US" dirty="0" err="1"/>
              <a:t>IoC</a:t>
            </a:r>
            <a:r>
              <a:rPr lang="en-US" dirty="0"/>
              <a:t>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24B78-C94B-42BA-BDB3-18C5F731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815" y="1940096"/>
            <a:ext cx="2377748" cy="28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1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8E32-D59F-45B1-A111-CA1E4FED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3953-ACA5-4AAE-8E5B-6A2B7BB9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sitemap diagram here…</a:t>
            </a:r>
          </a:p>
        </p:txBody>
      </p:sp>
    </p:spTree>
    <p:extLst>
      <p:ext uri="{BB962C8B-B14F-4D97-AF65-F5344CB8AC3E}">
        <p14:creationId xmlns:p14="http://schemas.microsoft.com/office/powerpoint/2010/main" val="409502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4599-82A9-4040-B4D4-C0E0AA65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 (cont.):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D0D5-937A-4C85-A180-129CEE3B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low fidelity wireframes here…</a:t>
            </a:r>
          </a:p>
        </p:txBody>
      </p:sp>
    </p:spTree>
    <p:extLst>
      <p:ext uri="{BB962C8B-B14F-4D97-AF65-F5344CB8AC3E}">
        <p14:creationId xmlns:p14="http://schemas.microsoft.com/office/powerpoint/2010/main" val="259033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CD91-0F71-4F3E-A907-99221960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8177-E892-4544-8370-3FC2CBF6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Figure out cost of how much Heroku will cost on an annual basis.</a:t>
            </a:r>
          </a:p>
        </p:txBody>
      </p:sp>
    </p:spTree>
    <p:extLst>
      <p:ext uri="{BB962C8B-B14F-4D97-AF65-F5344CB8AC3E}">
        <p14:creationId xmlns:p14="http://schemas.microsoft.com/office/powerpoint/2010/main" val="394984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354-38DE-41B5-9069-ED38EF60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App Will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941F-5C2F-44F3-962D-10A57A55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859722" cy="31242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User Experience:</a:t>
            </a:r>
          </a:p>
          <a:p>
            <a:r>
              <a:rPr lang="en-US" dirty="0"/>
              <a:t>Describe user experience/flow of the app</a:t>
            </a:r>
          </a:p>
          <a:p>
            <a:r>
              <a:rPr lang="en-US" dirty="0"/>
              <a:t>How managers will add employees to system</a:t>
            </a:r>
          </a:p>
          <a:p>
            <a:r>
              <a:rPr lang="en-US" dirty="0"/>
              <a:t>How employees will register and login to system</a:t>
            </a:r>
          </a:p>
          <a:p>
            <a:r>
              <a:rPr lang="en-US" dirty="0"/>
              <a:t>How managers and employees will utilize each function (1)</a:t>
            </a:r>
          </a:p>
          <a:p>
            <a:r>
              <a:rPr lang="en-US" dirty="0"/>
              <a:t>How managers and employees will utilize each function (2)</a:t>
            </a:r>
          </a:p>
          <a:p>
            <a:r>
              <a:rPr lang="en-US" dirty="0"/>
              <a:t>How managers and employees will utilize each function (3)</a:t>
            </a:r>
          </a:p>
          <a:p>
            <a:r>
              <a:rPr lang="en-US" dirty="0"/>
              <a:t>How managers and employees will utilize each function (4)</a:t>
            </a:r>
          </a:p>
          <a:p>
            <a:r>
              <a:rPr lang="en-US" dirty="0"/>
              <a:t>How managers and employees will utilize each function (5)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FBE2B4-246B-4981-A810-B6C656BB7C49}"/>
              </a:ext>
            </a:extLst>
          </p:cNvPr>
          <p:cNvSpPr txBox="1">
            <a:spLocks/>
          </p:cNvSpPr>
          <p:nvPr/>
        </p:nvSpPr>
        <p:spPr>
          <a:xfrm>
            <a:off x="8041629" y="2522837"/>
            <a:ext cx="346139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Insert Screenshots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8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5620-127C-4AB0-94AF-ED995C14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155A-61C5-447B-BE0B-3327E13A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Screenshots here…</a:t>
            </a:r>
          </a:p>
        </p:txBody>
      </p:sp>
    </p:spTree>
    <p:extLst>
      <p:ext uri="{BB962C8B-B14F-4D97-AF65-F5344CB8AC3E}">
        <p14:creationId xmlns:p14="http://schemas.microsoft.com/office/powerpoint/2010/main" val="1194307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</TotalTime>
  <Words>332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Opportunity Hack 2018</vt:lpstr>
      <vt:lpstr>Company: Name Problem: Business Problem</vt:lpstr>
      <vt:lpstr>Architecture Decisions:</vt:lpstr>
      <vt:lpstr>Architecture Decisions (cont.):</vt:lpstr>
      <vt:lpstr>Design Decisions:</vt:lpstr>
      <vt:lpstr>Design Decisions (cont.):</vt:lpstr>
      <vt:lpstr>Cost:</vt:lpstr>
      <vt:lpstr>How Our App Will Work:</vt:lpstr>
      <vt:lpstr>Module 1</vt:lpstr>
      <vt:lpstr>Module 2</vt:lpstr>
      <vt:lpstr>Module 3</vt:lpstr>
      <vt:lpstr>Module 4</vt:lpstr>
      <vt:lpstr>Module 5</vt:lpstr>
      <vt:lpstr>How our App solves Company’s Problem:</vt:lpstr>
      <vt:lpstr>Demo…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Hack 2018</dc:title>
  <dc:creator>Trevor M Moore</dc:creator>
  <cp:lastModifiedBy>Trevor M Moore</cp:lastModifiedBy>
  <cp:revision>9</cp:revision>
  <dcterms:created xsi:type="dcterms:W3CDTF">2018-10-15T01:20:20Z</dcterms:created>
  <dcterms:modified xsi:type="dcterms:W3CDTF">2018-10-15T02:04:05Z</dcterms:modified>
</cp:coreProperties>
</file>