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ECF7-952C-42EE-8693-520264AE3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84ED8-E6B4-4373-B3D9-CBAE7FF63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00C8-D61E-47A7-8473-53145D30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8F2A-51D8-47A1-99F7-204E916D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0E5A-9B41-45BA-9B0E-E9D37BA5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06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87E-DDFE-4CE1-A3CD-7FDB248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3D817-C096-4AD6-AEC1-DF88FF4D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B7B7-B11A-4258-8062-DCBB2650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E90B-1169-4843-AF4A-582D8B30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D3D0-C87F-4964-9D07-0C5012E1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83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C7C01-3C1E-4D98-A5F3-FC09B777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C6F3A-340C-42DC-855C-BE6D6D032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83C6-EC62-40CD-9648-3DFA528F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C592-A715-41C0-A0F8-3EEB1B39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93A5-6E04-46FD-8CA4-FB3D7A17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12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9DD9-F201-49D8-B288-E3793EBC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60FA-E128-4456-A96C-01E2FD810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DACD-27B2-4C9D-9774-C5F90C0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04BB-32C1-4692-AF77-443C96BC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21BC-5DE5-4FFA-9972-E93EF153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4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76D1-FAC3-4BCA-8FB2-65E6108B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571E2-2A21-4D89-8A8E-D349537E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4FB6-41B9-446B-8347-A39A8050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8C8B9-1068-4581-8EB5-5AAAEE3C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88F9-18A7-451E-8CA1-95F554C9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157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2FD0-4024-4CD1-8287-80AD3F0D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161A-7AF7-48EC-B3AD-08E08A935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670D5-C444-49F1-BCA0-E7313726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E02D-5718-46E3-AC7C-E4560A31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4BA-20F6-42E8-B900-DA14F477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57B9-0C77-4D6F-93D8-2E7D9F9D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58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B78E-62B6-4023-A59D-F87BC91F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97A0D-30D0-4AEF-97B1-534610D80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8D00-1CDD-4474-84BF-369150AAC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DDE6A-B79A-4DE1-B452-A1A242C53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BCC69-120A-45FD-A3BF-58E9C4320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D6976-EC66-43EB-9E3F-F094D252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0CD82-53D3-4B7C-B70D-45813BBD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3F350-6AAC-481E-85ED-B4E74E62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13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CA44-435F-47C6-A805-5364541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57B52-5C49-4E20-9608-44491555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35112-EDDB-4A51-A3AE-C0B09A6E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FC024-2459-44F0-955D-01EA26DA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132B9-6939-46C9-AFA1-F19C862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DC272-C45D-427B-90A4-D534D67E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FB300-5D76-4E0F-9F91-E6DC485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7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7B0-EBB4-44B1-9390-D48848F5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DD27-7C61-45FB-A01B-7FD30956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C4DB-0CFD-429F-886E-BDA32A60B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EE2A6-7902-4D0B-95EF-082E9AD9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E4C7-C92D-4119-BB69-D1391F06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9358-CFCE-4164-8A38-A9A04FD5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52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C31E-E3BC-42BC-97AD-48EEB85A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E9E96-BAE3-4612-8AFC-A1871691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5F32E-50E5-4186-9D3A-9BC37799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EF28-26AF-4FFF-9AB0-B894046F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10E4-9DAF-40DD-8BBD-35D998AF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DA915-A000-406B-A412-A5E2C4DD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70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65E6C-9703-40BA-A4AE-DB5ED4B1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CFEC-9AA9-41DB-859F-E42B7273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74C4-A42C-4D7A-86D8-220AF8A2E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58D9-FF37-4D79-8B02-F35D024E2CBB}" type="datetimeFigureOut">
              <a:rPr lang="en-PH" smtClean="0"/>
              <a:t>10/9/2018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67F0-E58E-4A76-A484-E01136D0E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EEEB9-AAC4-45E5-9C8F-F4430505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9CFF-5499-45FE-898A-DF5FA2D949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294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6E7D05-47D9-4698-B33A-C26D4EE92CD0}"/>
              </a:ext>
            </a:extLst>
          </p:cNvPr>
          <p:cNvSpPr/>
          <p:nvPr/>
        </p:nvSpPr>
        <p:spPr>
          <a:xfrm>
            <a:off x="914400" y="463216"/>
            <a:ext cx="168442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9F0F0-B02E-42BA-BE32-00FC090ECB48}"/>
              </a:ext>
            </a:extLst>
          </p:cNvPr>
          <p:cNvSpPr/>
          <p:nvPr/>
        </p:nvSpPr>
        <p:spPr>
          <a:xfrm>
            <a:off x="914400" y="2745205"/>
            <a:ext cx="168442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770D9-69F9-4C7B-B972-CF14BA98B8D0}"/>
              </a:ext>
            </a:extLst>
          </p:cNvPr>
          <p:cNvSpPr/>
          <p:nvPr/>
        </p:nvSpPr>
        <p:spPr>
          <a:xfrm>
            <a:off x="914400" y="5027194"/>
            <a:ext cx="168442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DBB932-C1E6-49D3-9403-2663FCE9D7FF}"/>
              </a:ext>
            </a:extLst>
          </p:cNvPr>
          <p:cNvSpPr/>
          <p:nvPr/>
        </p:nvSpPr>
        <p:spPr>
          <a:xfrm>
            <a:off x="3471110" y="484272"/>
            <a:ext cx="565483" cy="50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2AC912-F302-4005-95B3-4D95CC894ED1}"/>
              </a:ext>
            </a:extLst>
          </p:cNvPr>
          <p:cNvSpPr/>
          <p:nvPr/>
        </p:nvSpPr>
        <p:spPr>
          <a:xfrm>
            <a:off x="9348530" y="601580"/>
            <a:ext cx="168442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2D573-B734-41DA-B053-61973D644F5B}"/>
              </a:ext>
            </a:extLst>
          </p:cNvPr>
          <p:cNvSpPr/>
          <p:nvPr/>
        </p:nvSpPr>
        <p:spPr>
          <a:xfrm>
            <a:off x="9348530" y="2883569"/>
            <a:ext cx="168442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202A6-42E7-47E7-921F-05CD96312D50}"/>
              </a:ext>
            </a:extLst>
          </p:cNvPr>
          <p:cNvSpPr/>
          <p:nvPr/>
        </p:nvSpPr>
        <p:spPr>
          <a:xfrm>
            <a:off x="9348530" y="5165558"/>
            <a:ext cx="168442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06ECD8-5D26-46F7-842D-6861DBC8D398}"/>
              </a:ext>
            </a:extLst>
          </p:cNvPr>
          <p:cNvSpPr/>
          <p:nvPr/>
        </p:nvSpPr>
        <p:spPr>
          <a:xfrm>
            <a:off x="4391527" y="553454"/>
            <a:ext cx="252663" cy="371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</a:t>
            </a:r>
            <a:endParaRPr lang="en-PH" i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230DEC-7ADD-47DE-91C4-282F0C44FDDC}"/>
              </a:ext>
            </a:extLst>
          </p:cNvPr>
          <p:cNvGrpSpPr/>
          <p:nvPr/>
        </p:nvGrpSpPr>
        <p:grpSpPr>
          <a:xfrm>
            <a:off x="3990281" y="387906"/>
            <a:ext cx="401246" cy="369332"/>
            <a:chOff x="3990281" y="387906"/>
            <a:chExt cx="401246" cy="3693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A534F6-4843-4C25-9B2B-B85B1F8EFD75}"/>
                </a:ext>
              </a:extLst>
            </p:cNvPr>
            <p:cNvCxnSpPr>
              <a:cxnSpLocks/>
              <a:stCxn id="7" idx="6"/>
              <a:endCxn id="22" idx="1"/>
            </p:cNvCxnSpPr>
            <p:nvPr/>
          </p:nvCxnSpPr>
          <p:spPr>
            <a:xfrm>
              <a:off x="4036593" y="739191"/>
              <a:ext cx="354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C46F2D-34E7-43B4-BBA1-5AC50C6C46CA}"/>
                </a:ext>
              </a:extLst>
            </p:cNvPr>
            <p:cNvSpPr txBox="1"/>
            <p:nvPr/>
          </p:nvSpPr>
          <p:spPr>
            <a:xfrm>
              <a:off x="3990281" y="38790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endParaRPr lang="en-PH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67FECD-C83C-4D16-9D17-960EEA4CCAC6}"/>
              </a:ext>
            </a:extLst>
          </p:cNvPr>
          <p:cNvGrpSpPr/>
          <p:nvPr/>
        </p:nvGrpSpPr>
        <p:grpSpPr>
          <a:xfrm>
            <a:off x="4644190" y="369858"/>
            <a:ext cx="1010652" cy="369333"/>
            <a:chOff x="4644190" y="369858"/>
            <a:chExt cx="1010652" cy="36933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AC23FF-2141-467A-A50F-4695DC82F22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4644190" y="739190"/>
              <a:ext cx="10106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2A2C39-C5E7-4F2B-B3D3-935CCF9C76C2}"/>
                </a:ext>
              </a:extLst>
            </p:cNvPr>
            <p:cNvSpPr txBox="1"/>
            <p:nvPr/>
          </p:nvSpPr>
          <p:spPr>
            <a:xfrm>
              <a:off x="4767513" y="36985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PH" baseline="-25000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4A9447-5F30-4BF6-A251-2356D5CD58A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82842" y="553453"/>
            <a:ext cx="2471081" cy="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EE2A5D-A79D-4759-AD87-08A84B050B0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082842" y="739191"/>
            <a:ext cx="2388268" cy="20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928E6A-2E71-4E23-B8E6-75B521FDABBB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V="1">
            <a:off x="1082842" y="919445"/>
            <a:ext cx="2471081" cy="419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456352-4FA2-4B19-9F4E-486263A5566D}"/>
              </a:ext>
            </a:extLst>
          </p:cNvPr>
          <p:cNvSpPr txBox="1"/>
          <p:nvPr/>
        </p:nvSpPr>
        <p:spPr>
          <a:xfrm>
            <a:off x="3042041" y="23525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11</a:t>
            </a:r>
            <a:endParaRPr lang="en-PH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9F9285-BCE5-4BE2-8021-19F99E9FD291}"/>
              </a:ext>
            </a:extLst>
          </p:cNvPr>
          <p:cNvSpPr txBox="1"/>
          <p:nvPr/>
        </p:nvSpPr>
        <p:spPr>
          <a:xfrm>
            <a:off x="3025941" y="5154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12</a:t>
            </a:r>
            <a:endParaRPr lang="en-PH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752915-528A-4414-821C-93E71F622123}"/>
              </a:ext>
            </a:extLst>
          </p:cNvPr>
          <p:cNvSpPr txBox="1"/>
          <p:nvPr/>
        </p:nvSpPr>
        <p:spPr>
          <a:xfrm>
            <a:off x="3044981" y="8346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13</a:t>
            </a:r>
            <a:endParaRPr lang="en-PH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C62C43-1071-4DDC-9ABF-EE615B125658}"/>
              </a:ext>
            </a:extLst>
          </p:cNvPr>
          <p:cNvSpPr txBox="1"/>
          <p:nvPr/>
        </p:nvSpPr>
        <p:spPr>
          <a:xfrm>
            <a:off x="1049638" y="23525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PH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226643-050E-4790-B0AA-60DB5CE10496}"/>
              </a:ext>
            </a:extLst>
          </p:cNvPr>
          <p:cNvSpPr txBox="1"/>
          <p:nvPr/>
        </p:nvSpPr>
        <p:spPr>
          <a:xfrm>
            <a:off x="1049638" y="24212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PH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499476-AFEF-4C39-B50C-A6F38915F402}"/>
              </a:ext>
            </a:extLst>
          </p:cNvPr>
          <p:cNvSpPr txBox="1"/>
          <p:nvPr/>
        </p:nvSpPr>
        <p:spPr>
          <a:xfrm>
            <a:off x="1042027" y="479125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  <a:endParaRPr lang="en-PH" baseline="-25000" dirty="0"/>
          </a:p>
        </p:txBody>
      </p:sp>
    </p:spTree>
    <p:extLst>
      <p:ext uri="{BB962C8B-B14F-4D97-AF65-F5344CB8AC3E}">
        <p14:creationId xmlns:p14="http://schemas.microsoft.com/office/powerpoint/2010/main" val="330504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Rili, Jessa (Nokia - PH/Quezon City)</dc:creator>
  <cp:lastModifiedBy>Rili, Jessa (Nokia - PH/Quezon City)</cp:lastModifiedBy>
  <cp:revision>4</cp:revision>
  <dcterms:created xsi:type="dcterms:W3CDTF">2018-10-09T12:09:24Z</dcterms:created>
  <dcterms:modified xsi:type="dcterms:W3CDTF">2018-10-09T13:25:25Z</dcterms:modified>
</cp:coreProperties>
</file>