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5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3" Type="http://schemas.openxmlformats.org/officeDocument/2006/relationships/viewProps" Target="viewProps.xml"></Relationship><Relationship Id="rId24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476250" y="1074420"/>
            <a:ext cx="3104515" cy="49276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sz="1800">
                <a:latin typeface="맑은 고딕" charset="0"/>
                <a:ea typeface="맑은 고딕" charset="0"/>
              </a:rPr>
              <a:t>arsing(</a:t>
            </a:r>
            <a:r>
              <a:rPr lang="ko-KR" sz="1800">
                <a:latin typeface="맑은 고딕" charset="0"/>
                <a:ea typeface="맑은 고딕" charset="0"/>
              </a:rPr>
              <a:t>file_name, argv</a:t>
            </a:r>
            <a:r>
              <a:rPr sz="1800">
                <a:latin typeface="맑은 고딕" charset="0"/>
                <a:ea typeface="맑은 고딕" charset="0"/>
              </a:rPr>
              <a:t>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struct_stack(esp, argc, argv)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1169035" y="592455"/>
            <a:ext cx="17068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load()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4" name="도형 3"/>
          <p:cNvCxnSpPr/>
          <p:nvPr/>
        </p:nvCxnSpPr>
        <p:spPr>
          <a:xfrm rot="0" flipV="1">
            <a:off x="3580130" y="1285240"/>
            <a:ext cx="1634490" cy="14331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도형 4"/>
          <p:cNvSpPr>
            <a:spLocks/>
          </p:cNvSpPr>
          <p:nvPr/>
        </p:nvSpPr>
        <p:spPr>
          <a:xfrm rot="0">
            <a:off x="5250815" y="1083310"/>
            <a:ext cx="2204085" cy="9740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Make argv with s</a:t>
            </a:r>
            <a:r>
              <a:rPr sz="1800">
                <a:latin typeface="맑은 고딕" charset="0"/>
                <a:ea typeface="맑은 고딕" charset="0"/>
              </a:rPr>
              <a:t>trtok_r()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5232400" y="679450"/>
            <a:ext cx="21120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parsing()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7" name="도형 6"/>
          <p:cNvCxnSpPr>
            <a:endCxn id="8" idx="1"/>
          </p:cNvCxnSpPr>
          <p:nvPr/>
        </p:nvCxnSpPr>
        <p:spPr>
          <a:xfrm rot="0">
            <a:off x="2731135" y="4447540"/>
            <a:ext cx="5251450" cy="412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도형 7"/>
          <p:cNvSpPr>
            <a:spLocks/>
          </p:cNvSpPr>
          <p:nvPr/>
        </p:nvSpPr>
        <p:spPr>
          <a:xfrm rot="0">
            <a:off x="7981950" y="2203450"/>
            <a:ext cx="1854835" cy="457009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Argv[argc-1]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Argv[</a:t>
            </a:r>
            <a:r>
              <a:rPr lang="ko-KR" sz="1800">
                <a:latin typeface="맑은 고딕" charset="0"/>
                <a:ea typeface="맑은 고딕" charset="0"/>
              </a:rPr>
              <a:t>1]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Argv[0]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alignment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NULL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&amp;argv[argc-1]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&amp;argv[1]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&amp;argv[0]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&amp;&amp;argv[0]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Argc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Return_address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7798435" y="1573530"/>
            <a:ext cx="218567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User stack after st</a:t>
            </a:r>
            <a:r>
              <a:rPr lang="ko-KR" sz="1800">
                <a:latin typeface="맑은 고딕" charset="0"/>
                <a:ea typeface="맑은 고딕" charset="0"/>
              </a:rPr>
              <a:t>ruct_stack()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10380345" y="6397625"/>
            <a:ext cx="12407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esp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1"/>
          <p:cNvCxnSpPr>
            <a:stCxn id="10" idx="1"/>
          </p:cNvCxnSpPr>
          <p:nvPr/>
        </p:nvCxnSpPr>
        <p:spPr>
          <a:xfrm rot="0" flipH="1" flipV="1">
            <a:off x="9874250" y="6577330"/>
            <a:ext cx="506730" cy="57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2"/>
          <p:cNvSpPr>
            <a:spLocks/>
          </p:cNvSpPr>
          <p:nvPr/>
        </p:nvSpPr>
        <p:spPr>
          <a:xfrm rot="0">
            <a:off x="751205" y="815975"/>
            <a:ext cx="3639820" cy="50673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If(!is_user_vaddr(f-&gt;esp)) exit(-1);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13"/>
          <p:cNvSpPr txBox="1">
            <a:spLocks/>
          </p:cNvSpPr>
          <p:nvPr/>
        </p:nvSpPr>
        <p:spPr>
          <a:xfrm rot="0">
            <a:off x="750570" y="227965"/>
            <a:ext cx="24003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In syscall_handler()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14"/>
          <p:cNvSpPr>
            <a:spLocks/>
          </p:cNvSpPr>
          <p:nvPr/>
        </p:nvSpPr>
        <p:spPr>
          <a:xfrm rot="0">
            <a:off x="326390" y="2154555"/>
            <a:ext cx="4064635" cy="50609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If(!is_user_vaddr(f-&gt;esp + 4)) exit(-1);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5"/>
          <p:cNvSpPr txBox="1">
            <a:spLocks/>
          </p:cNvSpPr>
          <p:nvPr/>
        </p:nvSpPr>
        <p:spPr>
          <a:xfrm rot="0">
            <a:off x="326390" y="1779270"/>
            <a:ext cx="38690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Exit(), wait() (1 argument)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" name="도형 16"/>
          <p:cNvCxnSpPr>
            <a:stCxn id="2" idx="2"/>
            <a:endCxn id="4" idx="0"/>
          </p:cNvCxnSpPr>
          <p:nvPr/>
        </p:nvCxnSpPr>
        <p:spPr>
          <a:xfrm rot="0" flipH="1">
            <a:off x="2358390" y="1322070"/>
            <a:ext cx="213360" cy="83312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도형 18"/>
          <p:cNvSpPr>
            <a:spLocks/>
          </p:cNvSpPr>
          <p:nvPr/>
        </p:nvSpPr>
        <p:spPr>
          <a:xfrm rot="0">
            <a:off x="4912995" y="636270"/>
            <a:ext cx="4260215" cy="7842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If(!is_user_vaddr(f-&gt;esp + 4)) exit(-1);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If(!is_user_vaddr(*(f-&gt;esp + 4))) exit(-1);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19"/>
          <p:cNvSpPr txBox="1">
            <a:spLocks/>
          </p:cNvSpPr>
          <p:nvPr/>
        </p:nvSpPr>
        <p:spPr>
          <a:xfrm rot="0">
            <a:off x="4896485" y="227965"/>
            <a:ext cx="27260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Exec()</a:t>
            </a:r>
            <a:r>
              <a:rPr lang="ko-KR" sz="1800">
                <a:latin typeface="맑은 고딕" charset="0"/>
                <a:ea typeface="맑은 고딕" charset="0"/>
              </a:rPr>
              <a:t> (buffer argument)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20"/>
          <p:cNvSpPr>
            <a:spLocks/>
          </p:cNvSpPr>
          <p:nvPr/>
        </p:nvSpPr>
        <p:spPr>
          <a:xfrm rot="0">
            <a:off x="4912360" y="2137410"/>
            <a:ext cx="4293235" cy="115951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If(!is_user_vaddr(f-&gt;esp + 12)) exit(-1);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If(!is_user_vaddr(*(f-&gt;esp + 8))) exit(-1);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21"/>
          <p:cNvSpPr txBox="1">
            <a:spLocks/>
          </p:cNvSpPr>
          <p:nvPr/>
        </p:nvSpPr>
        <p:spPr>
          <a:xfrm rot="0">
            <a:off x="4961890" y="1680210"/>
            <a:ext cx="44069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Read(), write()</a:t>
            </a:r>
            <a:r>
              <a:rPr lang="ko-KR" sz="1800">
                <a:latin typeface="맑은 고딕" charset="0"/>
                <a:ea typeface="맑은 고딕" charset="0"/>
              </a:rPr>
              <a:t> (3 argument with buffer)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22"/>
          <p:cNvCxnSpPr>
            <a:stCxn id="2" idx="3"/>
            <a:endCxn id="7" idx="1"/>
          </p:cNvCxnSpPr>
          <p:nvPr/>
        </p:nvCxnSpPr>
        <p:spPr>
          <a:xfrm rot="0" flipV="1">
            <a:off x="4390390" y="1028065"/>
            <a:ext cx="523240" cy="419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23"/>
          <p:cNvCxnSpPr>
            <a:endCxn id="9" idx="1"/>
          </p:cNvCxnSpPr>
          <p:nvPr/>
        </p:nvCxnSpPr>
        <p:spPr>
          <a:xfrm rot="0">
            <a:off x="3803015" y="1322070"/>
            <a:ext cx="1109980" cy="13950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24"/>
          <p:cNvSpPr txBox="1">
            <a:spLocks/>
          </p:cNvSpPr>
          <p:nvPr/>
        </p:nvSpPr>
        <p:spPr>
          <a:xfrm rot="0">
            <a:off x="326390" y="4292600"/>
            <a:ext cx="625157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If page fa</a:t>
            </a:r>
            <a:r>
              <a:rPr lang="ko-KR" sz="1800">
                <a:latin typeface="맑은 고딕" charset="0"/>
                <a:ea typeface="맑은 고딕" charset="0"/>
              </a:rPr>
              <a:t>ult occur, exit(-1) in page_fault()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25"/>
          <p:cNvSpPr txBox="1">
            <a:spLocks/>
          </p:cNvSpPr>
          <p:nvPr/>
        </p:nvSpPr>
        <p:spPr>
          <a:xfrm rot="0">
            <a:off x="294005" y="2741295"/>
            <a:ext cx="19913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Syscall_handler()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6"/>
          <p:cNvSpPr>
            <a:spLocks/>
          </p:cNvSpPr>
          <p:nvPr/>
        </p:nvSpPr>
        <p:spPr>
          <a:xfrm rot="0">
            <a:off x="5418455" y="342265"/>
            <a:ext cx="2595245" cy="40830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sz="1800">
                <a:latin typeface="맑은 고딕" charset="0"/>
                <a:ea typeface="맑은 고딕" charset="0"/>
              </a:rPr>
              <a:t>hutdown</a:t>
            </a:r>
            <a:r>
              <a:rPr lang="ko-KR" sz="1800">
                <a:latin typeface="맑은 고딕" charset="0"/>
                <a:ea typeface="맑은 고딕" charset="0"/>
              </a:rPr>
              <a:t>_power_off()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27"/>
          <p:cNvSpPr txBox="1">
            <a:spLocks/>
          </p:cNvSpPr>
          <p:nvPr/>
        </p:nvSpPr>
        <p:spPr>
          <a:xfrm rot="0">
            <a:off x="5401945" y="-81915"/>
            <a:ext cx="189420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halt()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28"/>
          <p:cNvSpPr>
            <a:spLocks/>
          </p:cNvSpPr>
          <p:nvPr/>
        </p:nvSpPr>
        <p:spPr>
          <a:xfrm rot="0">
            <a:off x="5473700" y="1638300"/>
            <a:ext cx="1838325" cy="40830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thread_exit()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29"/>
          <p:cNvSpPr txBox="1">
            <a:spLocks/>
          </p:cNvSpPr>
          <p:nvPr/>
        </p:nvSpPr>
        <p:spPr>
          <a:xfrm rot="0">
            <a:off x="5473700" y="1263015"/>
            <a:ext cx="8267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exit()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7" name="도형 30"/>
          <p:cNvCxnSpPr/>
          <p:nvPr/>
        </p:nvCxnSpPr>
        <p:spPr>
          <a:xfrm rot="0">
            <a:off x="7311390" y="1842135"/>
            <a:ext cx="506730" cy="2667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도형 31"/>
          <p:cNvSpPr>
            <a:spLocks/>
          </p:cNvSpPr>
          <p:nvPr/>
        </p:nvSpPr>
        <p:spPr>
          <a:xfrm rot="0">
            <a:off x="7817485" y="1631950"/>
            <a:ext cx="1828165" cy="47371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sz="1800">
                <a:latin typeface="맑은 고딕" charset="0"/>
                <a:ea typeface="맑은 고딕" charset="0"/>
              </a:rPr>
              <a:t>rocess_exit()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32"/>
          <p:cNvSpPr txBox="1">
            <a:spLocks/>
          </p:cNvSpPr>
          <p:nvPr/>
        </p:nvSpPr>
        <p:spPr>
          <a:xfrm rot="0">
            <a:off x="5483860" y="2398395"/>
            <a:ext cx="77406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sz="1800">
                <a:latin typeface="맑은 고딕" charset="0"/>
                <a:ea typeface="맑은 고딕" charset="0"/>
              </a:rPr>
              <a:t>xec()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33"/>
          <p:cNvSpPr>
            <a:spLocks/>
          </p:cNvSpPr>
          <p:nvPr/>
        </p:nvSpPr>
        <p:spPr>
          <a:xfrm rot="0">
            <a:off x="5516880" y="2773680"/>
            <a:ext cx="2171065" cy="40894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sz="1800">
                <a:latin typeface="맑은 고딕" charset="0"/>
                <a:ea typeface="맑은 고딕" charset="0"/>
              </a:rPr>
              <a:t>rocess_ex</a:t>
            </a:r>
            <a:r>
              <a:rPr lang="ko-KR" sz="1800">
                <a:latin typeface="맑은 고딕" charset="0"/>
                <a:ea typeface="맑은 고딕" charset="0"/>
              </a:rPr>
              <a:t>ecute()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도형 34"/>
          <p:cNvSpPr>
            <a:spLocks/>
          </p:cNvSpPr>
          <p:nvPr/>
        </p:nvSpPr>
        <p:spPr>
          <a:xfrm rot="0">
            <a:off x="5467985" y="6038850"/>
            <a:ext cx="1697990" cy="40830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Input_getc()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35"/>
          <p:cNvSpPr txBox="1">
            <a:spLocks/>
          </p:cNvSpPr>
          <p:nvPr/>
        </p:nvSpPr>
        <p:spPr>
          <a:xfrm rot="0">
            <a:off x="5418455" y="5663565"/>
            <a:ext cx="147002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sz="1800">
                <a:latin typeface="맑은 고딕" charset="0"/>
                <a:ea typeface="맑은 고딕" charset="0"/>
              </a:rPr>
              <a:t>ead()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36"/>
          <p:cNvSpPr>
            <a:spLocks/>
          </p:cNvSpPr>
          <p:nvPr/>
        </p:nvSpPr>
        <p:spPr>
          <a:xfrm rot="0">
            <a:off x="5500370" y="5026660"/>
            <a:ext cx="1208405" cy="42481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Put</a:t>
            </a:r>
            <a:r>
              <a:rPr lang="ko-KR" sz="1800">
                <a:latin typeface="맑은 고딕" charset="0"/>
                <a:ea typeface="맑은 고딕" charset="0"/>
              </a:rPr>
              <a:t>buf()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37"/>
          <p:cNvSpPr txBox="1">
            <a:spLocks/>
          </p:cNvSpPr>
          <p:nvPr/>
        </p:nvSpPr>
        <p:spPr>
          <a:xfrm rot="0">
            <a:off x="5467350" y="4667885"/>
            <a:ext cx="13716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w</a:t>
            </a:r>
            <a:r>
              <a:rPr sz="1800">
                <a:latin typeface="맑은 고딕" charset="0"/>
                <a:ea typeface="맑은 고딕" charset="0"/>
              </a:rPr>
              <a:t>rit</a:t>
            </a:r>
            <a:r>
              <a:rPr lang="ko-KR" sz="1800">
                <a:latin typeface="맑은 고딕" charset="0"/>
                <a:ea typeface="맑은 고딕" charset="0"/>
              </a:rPr>
              <a:t>e()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도형 38"/>
          <p:cNvSpPr>
            <a:spLocks/>
          </p:cNvSpPr>
          <p:nvPr/>
        </p:nvSpPr>
        <p:spPr>
          <a:xfrm rot="0">
            <a:off x="5549265" y="3965575"/>
            <a:ext cx="2350770" cy="4413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sz="1800">
                <a:latin typeface="맑은 고딕" charset="0"/>
                <a:ea typeface="맑은 고딕" charset="0"/>
              </a:rPr>
              <a:t>rocess_wait()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39"/>
          <p:cNvSpPr txBox="1">
            <a:spLocks/>
          </p:cNvSpPr>
          <p:nvPr/>
        </p:nvSpPr>
        <p:spPr>
          <a:xfrm rot="0">
            <a:off x="5516880" y="3573780"/>
            <a:ext cx="173037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w</a:t>
            </a:r>
            <a:r>
              <a:rPr sz="1800">
                <a:latin typeface="맑은 고딕" charset="0"/>
                <a:ea typeface="맑은 고딕" charset="0"/>
              </a:rPr>
              <a:t>ait()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40"/>
          <p:cNvCxnSpPr>
            <a:stCxn id="2" idx="3"/>
            <a:endCxn id="3" idx="1"/>
          </p:cNvCxnSpPr>
          <p:nvPr/>
        </p:nvCxnSpPr>
        <p:spPr>
          <a:xfrm rot="0" flipV="1">
            <a:off x="2284730" y="546100"/>
            <a:ext cx="3134360" cy="23806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41"/>
          <p:cNvCxnSpPr>
            <a:stCxn id="2" idx="3"/>
            <a:endCxn id="5" idx="1"/>
          </p:cNvCxnSpPr>
          <p:nvPr/>
        </p:nvCxnSpPr>
        <p:spPr>
          <a:xfrm rot="0" flipV="1">
            <a:off x="2284730" y="1842135"/>
            <a:ext cx="3189605" cy="10845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42"/>
          <p:cNvCxnSpPr>
            <a:stCxn id="2" idx="3"/>
            <a:endCxn id="10" idx="1"/>
          </p:cNvCxnSpPr>
          <p:nvPr/>
        </p:nvCxnSpPr>
        <p:spPr>
          <a:xfrm rot="0">
            <a:off x="2284730" y="2926080"/>
            <a:ext cx="3232785" cy="5207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43"/>
          <p:cNvCxnSpPr>
            <a:stCxn id="2" idx="3"/>
            <a:endCxn id="15" idx="1"/>
          </p:cNvCxnSpPr>
          <p:nvPr/>
        </p:nvCxnSpPr>
        <p:spPr>
          <a:xfrm rot="0">
            <a:off x="2284730" y="2926080"/>
            <a:ext cx="3265170" cy="12604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44"/>
          <p:cNvCxnSpPr>
            <a:stCxn id="2" idx="3"/>
            <a:endCxn id="13" idx="1"/>
          </p:cNvCxnSpPr>
          <p:nvPr/>
        </p:nvCxnSpPr>
        <p:spPr>
          <a:xfrm rot="0">
            <a:off x="2284730" y="2926080"/>
            <a:ext cx="3216275" cy="231330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45"/>
          <p:cNvCxnSpPr>
            <a:stCxn id="2" idx="3"/>
            <a:endCxn id="11" idx="1"/>
          </p:cNvCxnSpPr>
          <p:nvPr/>
        </p:nvCxnSpPr>
        <p:spPr>
          <a:xfrm rot="0">
            <a:off x="2284730" y="2926080"/>
            <a:ext cx="3183890" cy="33172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상자 46"/>
          <p:cNvSpPr txBox="1">
            <a:spLocks/>
          </p:cNvSpPr>
          <p:nvPr/>
        </p:nvSpPr>
        <p:spPr>
          <a:xfrm rot="0">
            <a:off x="9939655" y="1566545"/>
            <a:ext cx="318770" cy="38989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47"/>
          <p:cNvSpPr txBox="1">
            <a:spLocks/>
          </p:cNvSpPr>
          <p:nvPr/>
        </p:nvSpPr>
        <p:spPr>
          <a:xfrm rot="0">
            <a:off x="2202815" y="1256665"/>
            <a:ext cx="19265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Switch(f-&gt;esp)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lin87438743</dc:creator>
  <cp:lastModifiedBy>lin87438743</cp:lastModifiedBy>
  <dc:title>PowerPoint 프레젠테이션</dc:title>
  <cp:version>9.103.97.45139</cp:version>
</cp:coreProperties>
</file>