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1" r:id="rId12"/>
    <p:sldId id="272" r:id="rId13"/>
    <p:sldId id="263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80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26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85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63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40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78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91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63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66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3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6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6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6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60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83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3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2C7C-609C-4F25-883E-EB60A4E22A38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F5EE26-4B67-4F28-A8C2-A0BA957261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51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8A8D-AB21-4D65-AAE9-B2BFE9DB9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164" y="657665"/>
            <a:ext cx="5617087" cy="942535"/>
          </a:xfrm>
        </p:spPr>
        <p:txBody>
          <a:bodyPr>
            <a:normAutofit/>
          </a:bodyPr>
          <a:lstStyle/>
          <a:p>
            <a:r>
              <a:rPr lang="es-ES" dirty="0"/>
              <a:t>PROYECTO – POO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BAF65-3759-49EC-A4C6-CD22AD804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0997"/>
            <a:ext cx="8857957" cy="2556803"/>
          </a:xfrm>
        </p:spPr>
        <p:txBody>
          <a:bodyPr/>
          <a:lstStyle/>
          <a:p>
            <a:pPr algn="l"/>
            <a:r>
              <a:rPr lang="es-ES" dirty="0"/>
              <a:t>INTEGRANTES</a:t>
            </a:r>
          </a:p>
          <a:p>
            <a:pPr algn="l"/>
            <a:r>
              <a:rPr lang="es-PE" b="1" dirty="0" err="1"/>
              <a:t>Casapia</a:t>
            </a:r>
            <a:r>
              <a:rPr lang="es-PE" b="1" dirty="0"/>
              <a:t> Quispe, Daniel Arturo</a:t>
            </a:r>
            <a:endParaRPr lang="es-ES" dirty="0"/>
          </a:p>
          <a:p>
            <a:pPr algn="l"/>
            <a:r>
              <a:rPr lang="es-PE" b="1" dirty="0"/>
              <a:t>Chirinos Moreno, Erick Junior</a:t>
            </a:r>
            <a:endParaRPr lang="es-ES" dirty="0"/>
          </a:p>
          <a:p>
            <a:pPr algn="l"/>
            <a:r>
              <a:rPr lang="es-ES" b="1" dirty="0"/>
              <a:t>Rincón Gómez, Jonathan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A01D223-50F2-421D-8EBC-C2503CAEF854}"/>
              </a:ext>
            </a:extLst>
          </p:cNvPr>
          <p:cNvSpPr txBox="1">
            <a:spLocks/>
          </p:cNvSpPr>
          <p:nvPr/>
        </p:nvSpPr>
        <p:spPr>
          <a:xfrm>
            <a:off x="622851" y="1530626"/>
            <a:ext cx="9433712" cy="942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CONCURSO DE MASCOTAS</a:t>
            </a:r>
          </a:p>
        </p:txBody>
      </p:sp>
    </p:spTree>
    <p:extLst>
      <p:ext uri="{BB962C8B-B14F-4D97-AF65-F5344CB8AC3E}">
        <p14:creationId xmlns:p14="http://schemas.microsoft.com/office/powerpoint/2010/main" val="141718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es-ES" dirty="0"/>
              <a:t>CLASE ASOCIACION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3A6CB4-C8DC-44A4-981E-81FA0B20EB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2678" y="1244599"/>
            <a:ext cx="553050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82948" cy="933588"/>
          </a:xfrm>
        </p:spPr>
        <p:txBody>
          <a:bodyPr>
            <a:normAutofit/>
          </a:bodyPr>
          <a:lstStyle/>
          <a:p>
            <a:r>
              <a:rPr lang="es-ES" dirty="0"/>
              <a:t>INSERCION Y MUESTRA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B335B7-C33D-4D6A-B082-2C8A969026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6191" y="1688147"/>
            <a:ext cx="8918713" cy="42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82948" cy="933588"/>
          </a:xfrm>
        </p:spPr>
        <p:txBody>
          <a:bodyPr>
            <a:normAutofit/>
          </a:bodyPr>
          <a:lstStyle/>
          <a:p>
            <a:r>
              <a:rPr lang="es-ES" dirty="0"/>
              <a:t>INSERCION Y MUESTRA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8BAD84-EE88-430B-9EE2-3049C38808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5217" y="1603514"/>
            <a:ext cx="9541566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2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04722" cy="933588"/>
          </a:xfrm>
        </p:spPr>
        <p:txBody>
          <a:bodyPr/>
          <a:lstStyle/>
          <a:p>
            <a:r>
              <a:rPr lang="es-ES" dirty="0"/>
              <a:t>PRUEBAS UNITARIAS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26EEC6-4DC0-49A0-BC3C-5DD455E9E8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4974" y="1317624"/>
            <a:ext cx="8110330" cy="49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8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04722" cy="933588"/>
          </a:xfrm>
        </p:spPr>
        <p:txBody>
          <a:bodyPr/>
          <a:lstStyle/>
          <a:p>
            <a:r>
              <a:rPr lang="es-ES" dirty="0"/>
              <a:t>PRUEBAS UNITARIAS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38595C-2EAE-4B1E-942C-F0E3D50A11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4974" y="1939290"/>
            <a:ext cx="8216348" cy="455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04722" cy="933588"/>
          </a:xfrm>
        </p:spPr>
        <p:txBody>
          <a:bodyPr/>
          <a:lstStyle/>
          <a:p>
            <a:r>
              <a:rPr lang="es-ES" dirty="0"/>
              <a:t>PRUEBAS UNITARIAS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A6BB16-AC99-4E3F-AD69-1341539144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5461" y="1457739"/>
            <a:ext cx="9342782" cy="4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04722" cy="933588"/>
          </a:xfrm>
        </p:spPr>
        <p:txBody>
          <a:bodyPr/>
          <a:lstStyle/>
          <a:p>
            <a:r>
              <a:rPr lang="es-ES" dirty="0"/>
              <a:t>PRUEBAS UNITARIAS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087147-F734-45C0-9B11-E34E14BD60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6765" y="1298714"/>
            <a:ext cx="9170505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8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04722" cy="933588"/>
          </a:xfrm>
        </p:spPr>
        <p:txBody>
          <a:bodyPr/>
          <a:lstStyle/>
          <a:p>
            <a:r>
              <a:rPr lang="es-ES" dirty="0"/>
              <a:t>PRUEBAS UNITARIAS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3449C7-057F-438A-9323-DF47922DD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8469" y="1417983"/>
            <a:ext cx="9117495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83117-5B2F-4421-A4BE-27683C27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4513" cy="946840"/>
          </a:xfrm>
        </p:spPr>
        <p:txBody>
          <a:bodyPr/>
          <a:lstStyle/>
          <a:p>
            <a:r>
              <a:rPr lang="es-ES" dirty="0"/>
              <a:t>CLASE MASCOTA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E6B2CA-9E46-445B-AC13-CF2BC86A8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656522"/>
            <a:ext cx="8772939" cy="4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5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APLICACIÓN DE HERENCIA Y POLIMORFISMO</a:t>
            </a:r>
            <a:br>
              <a:rPr lang="es-ES" dirty="0"/>
            </a:br>
            <a:r>
              <a:rPr lang="es-ES" dirty="0"/>
              <a:t>CATEGORIA MASCOTA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9C1D2B-95CF-4BAA-AB17-F29B98A327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2070417"/>
            <a:ext cx="8680174" cy="4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APLICACIÓN DE HERENCIA Y POLIMORFISMO</a:t>
            </a:r>
            <a:br>
              <a:rPr lang="es-ES" dirty="0"/>
            </a:br>
            <a:r>
              <a:rPr lang="es-ES" dirty="0"/>
              <a:t>CATEGORIA MASCOTA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72F93A-2905-4B9B-A87F-7858072877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4" y="2027238"/>
            <a:ext cx="8984974" cy="42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APLICACIÓN DE HERENCIA Y POLIMORFISMO</a:t>
            </a:r>
            <a:br>
              <a:rPr lang="es-ES" dirty="0"/>
            </a:br>
            <a:r>
              <a:rPr lang="es-ES" dirty="0"/>
              <a:t>CATEGORIA MASCOTA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6F4A44-FDF2-4BBA-B382-BD25A78F6C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2112009"/>
            <a:ext cx="9303026" cy="39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FACTORY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B37818-BBF4-4DD4-9A54-8E167F333F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1" y="1987826"/>
            <a:ext cx="9223513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ASOCIACION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F2B5B-2533-4031-AE62-96D2B71B0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5948" y="1983105"/>
            <a:ext cx="10147852" cy="39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ASOCIACION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F2B5B-2533-4031-AE62-96D2B71B0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5948" y="1983105"/>
            <a:ext cx="10147852" cy="39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B9CB9-B7AE-4EF3-8C55-E26670EF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ASOCIACION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319D8-5BF9-4A41-82E4-A88BEACFBB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6035" y="1690688"/>
            <a:ext cx="7315200" cy="45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2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68</Words>
  <Application>Microsoft Office PowerPoint</Application>
  <PresentationFormat>Panorámica</PresentationFormat>
  <Paragraphs>22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PROYECTO – POO</vt:lpstr>
      <vt:lpstr>CLASE MASCOTA</vt:lpstr>
      <vt:lpstr>APLICACIÓN DE HERENCIA Y POLIMORFISMO CATEGORIA MASCOTA</vt:lpstr>
      <vt:lpstr>APLICACIÓN DE HERENCIA Y POLIMORFISMO CATEGORIA MASCOTA</vt:lpstr>
      <vt:lpstr>APLICACIÓN DE HERENCIA Y POLIMORFISMO CATEGORIA MASCOTA</vt:lpstr>
      <vt:lpstr>CLASE FACTORY</vt:lpstr>
      <vt:lpstr>CLASE ASOCIACION</vt:lpstr>
      <vt:lpstr>CLASE ASOCIACION</vt:lpstr>
      <vt:lpstr>CLASE ASOCIACION</vt:lpstr>
      <vt:lpstr>CLASE ASOCIACION</vt:lpstr>
      <vt:lpstr>INSERCION Y MUESTRA DE DATOS</vt:lpstr>
      <vt:lpstr>INSERCION Y MUESTRA DE DATOS</vt:lpstr>
      <vt:lpstr>PRUEBAS UNITARIAS</vt:lpstr>
      <vt:lpstr>PRUEBAS UNITARIAS</vt:lpstr>
      <vt:lpstr>PRUEBAS UNITARIAS</vt:lpstr>
      <vt:lpstr>PRUEBAS UNITARIAS</vt:lpstr>
      <vt:lpstr>PRUEBAS UNITARIAS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– POO</dc:title>
  <dc:creator>JRG</dc:creator>
  <cp:lastModifiedBy>JRG</cp:lastModifiedBy>
  <cp:revision>3</cp:revision>
  <dcterms:created xsi:type="dcterms:W3CDTF">2019-09-27T21:58:28Z</dcterms:created>
  <dcterms:modified xsi:type="dcterms:W3CDTF">2019-09-27T22:17:21Z</dcterms:modified>
</cp:coreProperties>
</file>