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8" r:id="rId2"/>
    <p:sldId id="259" r:id="rId3"/>
    <p:sldId id="267" r:id="rId4"/>
    <p:sldId id="260" r:id="rId5"/>
    <p:sldId id="261" r:id="rId6"/>
    <p:sldId id="262" r:id="rId7"/>
    <p:sldId id="263" r:id="rId8"/>
    <p:sldId id="266" r:id="rId9"/>
  </p:sldIdLst>
  <p:sldSz cx="18288000" cy="10287000"/>
  <p:notesSz cx="6858000" cy="9144000"/>
  <p:embeddedFontLst>
    <p:embeddedFont>
      <p:font typeface="Anonymice Powerline" panose="02060609030202000504" pitchFamily="49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6CDDA-029D-4DAE-9AE4-28AA5FBB92C2}" v="17" dt="2023-10-24T23:22:00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46" d="100"/>
          <a:sy n="46" d="100"/>
        </p:scale>
        <p:origin x="630" y="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Zaenuri" userId="e962b4c0-c8ac-4048-b6b8-c2c30e25db3b" providerId="ADAL" clId="{4C96CDDA-029D-4DAE-9AE4-28AA5FBB92C2}"/>
    <pc:docChg chg="custSel addSld delSld modSld modMainMaster">
      <pc:chgData name="Achmad Zaenuri" userId="e962b4c0-c8ac-4048-b6b8-c2c30e25db3b" providerId="ADAL" clId="{4C96CDDA-029D-4DAE-9AE4-28AA5FBB92C2}" dt="2023-10-25T03:39:42.675" v="242" actId="20577"/>
      <pc:docMkLst>
        <pc:docMk/>
      </pc:docMkLst>
      <pc:sldChg chg="modSp mod">
        <pc:chgData name="Achmad Zaenuri" userId="e962b4c0-c8ac-4048-b6b8-c2c30e25db3b" providerId="ADAL" clId="{4C96CDDA-029D-4DAE-9AE4-28AA5FBB92C2}" dt="2023-10-25T02:49:43.430" v="157" actId="20577"/>
        <pc:sldMkLst>
          <pc:docMk/>
          <pc:sldMk cId="0" sldId="258"/>
        </pc:sldMkLst>
        <pc:spChg chg="mod">
          <ac:chgData name="Achmad Zaenuri" userId="e962b4c0-c8ac-4048-b6b8-c2c30e25db3b" providerId="ADAL" clId="{4C96CDDA-029D-4DAE-9AE4-28AA5FBB92C2}" dt="2023-10-25T02:49:43.430" v="157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Achmad Zaenuri" userId="e962b4c0-c8ac-4048-b6b8-c2c30e25db3b" providerId="ADAL" clId="{4C96CDDA-029D-4DAE-9AE4-28AA5FBB92C2}" dt="2023-10-25T02:47:12.030" v="156" actId="20577"/>
        <pc:sldMkLst>
          <pc:docMk/>
          <pc:sldMk cId="0" sldId="259"/>
        </pc:sldMkLst>
        <pc:spChg chg="mod">
          <ac:chgData name="Achmad Zaenuri" userId="e962b4c0-c8ac-4048-b6b8-c2c30e25db3b" providerId="ADAL" clId="{4C96CDDA-029D-4DAE-9AE4-28AA5FBB92C2}" dt="2023-10-25T02:47:12.030" v="156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Achmad Zaenuri" userId="e962b4c0-c8ac-4048-b6b8-c2c30e25db3b" providerId="ADAL" clId="{4C96CDDA-029D-4DAE-9AE4-28AA5FBB92C2}" dt="2023-10-25T02:45:37.171" v="31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Achmad Zaenuri" userId="e962b4c0-c8ac-4048-b6b8-c2c30e25db3b" providerId="ADAL" clId="{4C96CDDA-029D-4DAE-9AE4-28AA5FBB92C2}" dt="2023-10-24T23:20:56.602" v="13"/>
        <pc:sldMkLst>
          <pc:docMk/>
          <pc:sldMk cId="0" sldId="260"/>
        </pc:sldMkLst>
        <pc:spChg chg="mod">
          <ac:chgData name="Achmad Zaenuri" userId="e962b4c0-c8ac-4048-b6b8-c2c30e25db3b" providerId="ADAL" clId="{4C96CDDA-029D-4DAE-9AE4-28AA5FBB92C2}" dt="2023-10-24T23:20:56.602" v="13"/>
          <ac:spMkLst>
            <pc:docMk/>
            <pc:sldMk cId="0" sldId="260"/>
            <ac:spMk id="4" creationId="{00000000-0000-0000-0000-000000000000}"/>
          </ac:spMkLst>
        </pc:spChg>
      </pc:sldChg>
      <pc:sldChg chg="modSp">
        <pc:chgData name="Achmad Zaenuri" userId="e962b4c0-c8ac-4048-b6b8-c2c30e25db3b" providerId="ADAL" clId="{4C96CDDA-029D-4DAE-9AE4-28AA5FBB92C2}" dt="2023-10-24T23:20:56.602" v="13"/>
        <pc:sldMkLst>
          <pc:docMk/>
          <pc:sldMk cId="0" sldId="261"/>
        </pc:sldMkLst>
        <pc:spChg chg="mod">
          <ac:chgData name="Achmad Zaenuri" userId="e962b4c0-c8ac-4048-b6b8-c2c30e25db3b" providerId="ADAL" clId="{4C96CDDA-029D-4DAE-9AE4-28AA5FBB92C2}" dt="2023-10-24T23:20:56.602" v="13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Achmad Zaenuri" userId="e962b4c0-c8ac-4048-b6b8-c2c30e25db3b" providerId="ADAL" clId="{4C96CDDA-029D-4DAE-9AE4-28AA5FBB92C2}" dt="2023-10-25T03:39:42.675" v="242" actId="20577"/>
        <pc:sldMkLst>
          <pc:docMk/>
          <pc:sldMk cId="0" sldId="262"/>
        </pc:sldMkLst>
        <pc:spChg chg="mod">
          <ac:chgData name="Achmad Zaenuri" userId="e962b4c0-c8ac-4048-b6b8-c2c30e25db3b" providerId="ADAL" clId="{4C96CDDA-029D-4DAE-9AE4-28AA5FBB92C2}" dt="2023-10-25T03:39:42.675" v="242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Achmad Zaenuri" userId="e962b4c0-c8ac-4048-b6b8-c2c30e25db3b" providerId="ADAL" clId="{4C96CDDA-029D-4DAE-9AE4-28AA5FBB92C2}" dt="2023-10-24T23:20:56.602" v="13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Achmad Zaenuri" userId="e962b4c0-c8ac-4048-b6b8-c2c30e25db3b" providerId="ADAL" clId="{4C96CDDA-029D-4DAE-9AE4-28AA5FBB92C2}" dt="2023-10-24T23:20:56.638" v="14" actId="27636"/>
        <pc:sldMkLst>
          <pc:docMk/>
          <pc:sldMk cId="0" sldId="263"/>
        </pc:sldMkLst>
        <pc:spChg chg="mod">
          <ac:chgData name="Achmad Zaenuri" userId="e962b4c0-c8ac-4048-b6b8-c2c30e25db3b" providerId="ADAL" clId="{4C96CDDA-029D-4DAE-9AE4-28AA5FBB92C2}" dt="2023-10-24T23:20:56.638" v="14" actId="27636"/>
          <ac:spMkLst>
            <pc:docMk/>
            <pc:sldMk cId="0" sldId="263"/>
            <ac:spMk id="4" creationId="{00000000-0000-0000-0000-000000000000}"/>
          </ac:spMkLst>
        </pc:spChg>
      </pc:sldChg>
      <pc:sldChg chg="del">
        <pc:chgData name="Achmad Zaenuri" userId="e962b4c0-c8ac-4048-b6b8-c2c30e25db3b" providerId="ADAL" clId="{4C96CDDA-029D-4DAE-9AE4-28AA5FBB92C2}" dt="2023-10-24T20:38:25.299" v="12" actId="2696"/>
        <pc:sldMkLst>
          <pc:docMk/>
          <pc:sldMk cId="0" sldId="264"/>
        </pc:sldMkLst>
      </pc:sldChg>
      <pc:sldChg chg="modSp">
        <pc:chgData name="Achmad Zaenuri" userId="e962b4c0-c8ac-4048-b6b8-c2c30e25db3b" providerId="ADAL" clId="{4C96CDDA-029D-4DAE-9AE4-28AA5FBB92C2}" dt="2023-10-24T23:20:56.602" v="13"/>
        <pc:sldMkLst>
          <pc:docMk/>
          <pc:sldMk cId="0" sldId="266"/>
        </pc:sldMkLst>
        <pc:spChg chg="mod">
          <ac:chgData name="Achmad Zaenuri" userId="e962b4c0-c8ac-4048-b6b8-c2c30e25db3b" providerId="ADAL" clId="{4C96CDDA-029D-4DAE-9AE4-28AA5FBB92C2}" dt="2023-10-24T23:20:56.602" v="13"/>
          <ac:spMkLst>
            <pc:docMk/>
            <pc:sldMk cId="0" sldId="266"/>
            <ac:spMk id="4" creationId="{00000000-0000-0000-0000-000000000000}"/>
          </ac:spMkLst>
        </pc:spChg>
      </pc:sldChg>
      <pc:sldChg chg="add">
        <pc:chgData name="Achmad Zaenuri" userId="e962b4c0-c8ac-4048-b6b8-c2c30e25db3b" providerId="ADAL" clId="{4C96CDDA-029D-4DAE-9AE4-28AA5FBB92C2}" dt="2023-10-25T02:45:26.457" v="18" actId="2890"/>
        <pc:sldMkLst>
          <pc:docMk/>
          <pc:sldMk cId="14937840" sldId="267"/>
        </pc:sldMkLst>
      </pc:sldChg>
      <pc:sldMasterChg chg="modSldLayout">
        <pc:chgData name="Achmad Zaenuri" userId="e962b4c0-c8ac-4048-b6b8-c2c30e25db3b" providerId="ADAL" clId="{4C96CDDA-029D-4DAE-9AE4-28AA5FBB92C2}" dt="2023-10-24T23:20:58.423" v="17"/>
        <pc:sldMasterMkLst>
          <pc:docMk/>
          <pc:sldMasterMk cId="0" sldId="2147483654"/>
        </pc:sldMasterMkLst>
        <pc:sldLayoutChg chg="addSp delSp modSp">
          <pc:chgData name="Achmad Zaenuri" userId="e962b4c0-c8ac-4048-b6b8-c2c30e25db3b" providerId="ADAL" clId="{4C96CDDA-029D-4DAE-9AE4-28AA5FBB92C2}" dt="2023-10-24T23:20:58.423" v="17"/>
          <pc:sldLayoutMkLst>
            <pc:docMk/>
            <pc:sldMasterMk cId="0" sldId="2147483654"/>
            <pc:sldLayoutMk cId="3021358438" sldId="2147483671"/>
          </pc:sldLayoutMkLst>
          <pc:spChg chg="add del mod">
            <ac:chgData name="Achmad Zaenuri" userId="e962b4c0-c8ac-4048-b6b8-c2c30e25db3b" providerId="ADAL" clId="{4C96CDDA-029D-4DAE-9AE4-28AA5FBB92C2}" dt="2023-10-24T23:20:57.863" v="16"/>
            <ac:spMkLst>
              <pc:docMk/>
              <pc:sldMasterMk cId="0" sldId="2147483654"/>
              <pc:sldLayoutMk cId="3021358438" sldId="2147483671"/>
              <ac:spMk id="4" creationId="{F089E690-B649-86BB-50E7-B79DF371C61C}"/>
            </ac:spMkLst>
          </pc:spChg>
          <pc:spChg chg="add mod">
            <ac:chgData name="Achmad Zaenuri" userId="e962b4c0-c8ac-4048-b6b8-c2c30e25db3b" providerId="ADAL" clId="{4C96CDDA-029D-4DAE-9AE4-28AA5FBB92C2}" dt="2023-10-24T23:20:58.423" v="17"/>
            <ac:spMkLst>
              <pc:docMk/>
              <pc:sldMasterMk cId="0" sldId="2147483654"/>
              <pc:sldLayoutMk cId="3021358438" sldId="2147483671"/>
              <ac:spMk id="5" creationId="{88E2F906-EC92-71FC-817C-7126886388A7}"/>
            </ac:spMkLst>
          </pc:spChg>
          <pc:spChg chg="del">
            <ac:chgData name="Achmad Zaenuri" userId="e962b4c0-c8ac-4048-b6b8-c2c30e25db3b" providerId="ADAL" clId="{4C96CDDA-029D-4DAE-9AE4-28AA5FBB92C2}" dt="2023-10-24T23:20:56.602" v="13"/>
            <ac:spMkLst>
              <pc:docMk/>
              <pc:sldMasterMk cId="0" sldId="2147483654"/>
              <pc:sldLayoutMk cId="3021358438" sldId="2147483671"/>
              <ac:spMk id="1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E2F906-EC92-71FC-817C-7126886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Arial"/>
              </a:defRPr>
            </a:pPr>
            <a:r>
              <a:rPr dirty="0"/>
              <a:t>Chapter 1: Understanding Elasticsearch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Introduction to Elasticsearch 8</a:t>
            </a:r>
          </a:p>
          <a:p>
            <a:pPr>
              <a:defRPr sz="3600">
                <a:latin typeface="Arial"/>
              </a:defRPr>
            </a:pPr>
            <a:r>
              <a:rPr dirty="0"/>
              <a:t>Key Features and Advancements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lang="en-US" dirty="0">
                <a:latin typeface="+mn-lt"/>
                <a:ea typeface="Anonymice Powerline" panose="02060609030202000504" pitchFamily="49" charset="0"/>
              </a:rPr>
              <a:t>Part I: Basic usages</a:t>
            </a:r>
          </a:p>
          <a:p>
            <a:pPr>
              <a:defRPr sz="3600">
                <a:latin typeface="Arial"/>
              </a:defRPr>
            </a:pPr>
            <a:r>
              <a:rPr lang="en-US" dirty="0">
                <a:latin typeface="+mn-lt"/>
                <a:ea typeface="Anonymice Powerline" panose="02060609030202000504" pitchFamily="49" charset="0"/>
              </a:rPr>
              <a:t>Part II: Data ingestion and visualization</a:t>
            </a:r>
          </a:p>
          <a:p>
            <a:pPr>
              <a:defRPr sz="3600">
                <a:latin typeface="Arial"/>
              </a:defRPr>
            </a:pPr>
            <a:r>
              <a:rPr lang="en-US" dirty="0">
                <a:latin typeface="+mn-lt"/>
                <a:ea typeface="Anonymice Powerline" panose="02060609030202000504" pitchFamily="49" charset="0"/>
              </a:rPr>
              <a:t>Part III: Operation and Administration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Using Docker-Compose for installation</a:t>
            </a:r>
            <a:endParaRPr lang="en-US" dirty="0"/>
          </a:p>
          <a:p>
            <a:pPr lvl="1">
              <a:defRPr sz="3600">
                <a:latin typeface="Arial"/>
              </a:defRPr>
            </a:pPr>
            <a:r>
              <a:rPr lang="en-ID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https://github.com/deviantony/docker-elk/</a:t>
            </a:r>
          </a:p>
          <a:p>
            <a:pPr>
              <a:defRPr sz="3600">
                <a:latin typeface="Arial"/>
              </a:defRPr>
            </a:pPr>
            <a:endParaRPr dirty="0"/>
          </a:p>
          <a:p>
            <a:pPr>
              <a:defRPr sz="3600">
                <a:latin typeface="Arial"/>
              </a:defRPr>
            </a:pPr>
            <a:r>
              <a:rPr dirty="0"/>
              <a:t>Benefits of containerized environments</a:t>
            </a:r>
            <a:endParaRPr lang="en-US" dirty="0"/>
          </a:p>
          <a:p>
            <a:pPr>
              <a:defRPr sz="3600">
                <a:latin typeface="Arial"/>
              </a:defRPr>
            </a:pPr>
            <a:endParaRPr lang="en-ID" dirty="0"/>
          </a:p>
          <a:p>
            <a:pPr lvl="1">
              <a:defRPr sz="3600">
                <a:latin typeface="Arial"/>
              </a:defRPr>
            </a:pP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curl -u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elastic:changeme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http://localhost:9200/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Installing Elasticsearch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Distributed search engine</a:t>
            </a:r>
          </a:p>
          <a:p>
            <a:pPr>
              <a:defRPr sz="3600">
                <a:latin typeface="Arial"/>
              </a:defRPr>
            </a:pPr>
            <a:r>
              <a:rPr dirty="0"/>
              <a:t>Real-time indexing</a:t>
            </a:r>
          </a:p>
          <a:p>
            <a:pPr>
              <a:defRPr sz="3600">
                <a:latin typeface="Arial"/>
              </a:defRPr>
            </a:pPr>
            <a:r>
              <a:rPr dirty="0"/>
              <a:t>Scalability and resilience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Elasticsearch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Interacting with Elasticsearch</a:t>
            </a:r>
          </a:p>
          <a:p>
            <a:pPr>
              <a:defRPr sz="3600">
                <a:latin typeface="Arial"/>
              </a:defRPr>
            </a:pPr>
            <a:r>
              <a:t>CRUD operations via RESTful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HTTP and RESTful API’s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Node: A single instance of Elasticsearch.</a:t>
            </a:r>
          </a:p>
          <a:p>
            <a:pPr>
              <a:defRPr sz="3600">
                <a:latin typeface="Arial"/>
              </a:defRPr>
            </a:pPr>
            <a:r>
              <a:rPr dirty="0"/>
              <a:t>Cluster: A collection of nodes that hold the entire data.</a:t>
            </a:r>
          </a:p>
          <a:p>
            <a:pPr>
              <a:defRPr sz="3600">
                <a:latin typeface="Arial"/>
              </a:defRPr>
            </a:pPr>
            <a:r>
              <a:rPr dirty="0"/>
              <a:t>Index: A collection of documents with similar characteristics.</a:t>
            </a:r>
          </a:p>
          <a:p>
            <a:pPr>
              <a:defRPr sz="3600">
                <a:latin typeface="Arial"/>
              </a:defRPr>
            </a:pPr>
            <a:r>
              <a:rPr dirty="0"/>
              <a:t>Shard: A subset of an index's data.</a:t>
            </a:r>
          </a:p>
          <a:p>
            <a:pPr>
              <a:defRPr sz="3600">
                <a:latin typeface="Arial"/>
              </a:defRPr>
            </a:pPr>
            <a:r>
              <a:rPr dirty="0"/>
              <a:t>Replica: A copy of a shard for fault tolerance.</a:t>
            </a:r>
            <a:endParaRPr lang="en-US" dirty="0"/>
          </a:p>
          <a:p>
            <a:pPr>
              <a:defRPr sz="3600">
                <a:latin typeface="Arial"/>
              </a:defRPr>
            </a:pPr>
            <a:endParaRPr lang="en-US" dirty="0"/>
          </a:p>
          <a:p>
            <a:pPr>
              <a:defRPr sz="3600">
                <a:latin typeface="Arial"/>
              </a:defRPr>
            </a:pPr>
            <a:r>
              <a:rPr lang="en-US" dirty="0" err="1"/>
              <a:t>Jumlah</a:t>
            </a:r>
            <a:r>
              <a:rPr lang="en-US" dirty="0"/>
              <a:t> shard = (</a:t>
            </a:r>
            <a:r>
              <a:rPr lang="en-US" dirty="0" err="1"/>
              <a:t>jumlah</a:t>
            </a:r>
            <a:r>
              <a:rPr lang="en-US" dirty="0"/>
              <a:t> primary * </a:t>
            </a:r>
            <a:r>
              <a:rPr lang="en-US" dirty="0" err="1"/>
              <a:t>jumlah</a:t>
            </a:r>
            <a:r>
              <a:rPr lang="en-US" dirty="0"/>
              <a:t> replica) + </a:t>
            </a:r>
            <a:r>
              <a:rPr lang="en-US" dirty="0" err="1"/>
              <a:t>jumlah</a:t>
            </a:r>
            <a:r>
              <a:rPr lang="en-US" dirty="0"/>
              <a:t> primary</a:t>
            </a:r>
          </a:p>
          <a:p>
            <a:pPr>
              <a:defRPr sz="3600">
                <a:latin typeface="Arial"/>
              </a:defRPr>
            </a:pP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Delving into Elasticsearch's Logical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Relevance scoring in Elasticsearch</a:t>
            </a:r>
          </a:p>
          <a:p>
            <a:pPr>
              <a:defRPr sz="3600">
                <a:latin typeface="Arial"/>
              </a:defRPr>
            </a:pPr>
            <a:r>
              <a:rPr dirty="0"/>
              <a:t>Balancing term rarity with frequency for optimal search results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>
            <a:normAutofit fontScale="90000"/>
          </a:bodyPr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Term Frequency / Inverse Document Frequency (TF/IDF)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rPr dirty="0"/>
              <a:t>Horizontal scaling with nodes and clusters</a:t>
            </a:r>
          </a:p>
          <a:p>
            <a:pPr>
              <a:defRPr sz="3600">
                <a:latin typeface="Arial"/>
              </a:defRPr>
            </a:pPr>
            <a:r>
              <a:rPr dirty="0"/>
              <a:t>Distributing data with shards</a:t>
            </a:r>
          </a:p>
          <a:p>
            <a:pPr>
              <a:defRPr sz="3600">
                <a:latin typeface="Arial"/>
              </a:defRPr>
            </a:pPr>
            <a:r>
              <a:rPr dirty="0"/>
              <a:t>Replicas for high availability and fault tolerance</a:t>
            </a:r>
          </a:p>
          <a:p>
            <a:pPr>
              <a:defRPr sz="3600">
                <a:latin typeface="Arial"/>
              </a:defRPr>
            </a:pPr>
            <a:r>
              <a:rPr dirty="0"/>
              <a:t>Balancing load and optimizing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How Elasticsearch Scales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203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Anonymice Powerline</vt:lpstr>
      <vt:lpstr>Raleway</vt:lpstr>
      <vt:lpstr>Calibri</vt:lpstr>
      <vt:lpstr>Arial</vt:lpstr>
      <vt:lpstr>Roboto Light</vt:lpstr>
      <vt:lpstr>Smart Slides v1</vt:lpstr>
      <vt:lpstr>think-cell Slide</vt:lpstr>
      <vt:lpstr>Chapter 1: Understanding Elasticsearch</vt:lpstr>
      <vt:lpstr>Outline</vt:lpstr>
      <vt:lpstr>Installing Elasticsearch</vt:lpstr>
      <vt:lpstr>Elasticsearch Overview</vt:lpstr>
      <vt:lpstr>HTTP and RESTful API’s</vt:lpstr>
      <vt:lpstr>Delving into Elasticsearch's Logical Concepts</vt:lpstr>
      <vt:lpstr>Term Frequency / Inverse Document Frequency (TF/IDF)</vt:lpstr>
      <vt:lpstr>How Elasticsearch Scales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achmad zaenuri</dc:creator>
  <cp:lastModifiedBy>achmad zaenuri</cp:lastModifiedBy>
  <cp:revision>64</cp:revision>
  <dcterms:modified xsi:type="dcterms:W3CDTF">2023-10-25T03:43:28Z</dcterms:modified>
</cp:coreProperties>
</file>