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6/28/2021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803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073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6/28/2021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152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6/28/2021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582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6/28/2021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760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6/28/2021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808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6/28/2021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904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6/28/2021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368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6/28/2021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101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6/28/2021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156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6/28/2021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737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58984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68" r:id="rId6"/>
    <p:sldLayoutId id="2147483764" r:id="rId7"/>
    <p:sldLayoutId id="2147483765" r:id="rId8"/>
    <p:sldLayoutId id="2147483766" r:id="rId9"/>
    <p:sldLayoutId id="2147483767" r:id="rId10"/>
    <p:sldLayoutId id="2147483769" r:id="rId11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7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0068A9-85A5-4883-AA2C-9341B3451B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620" y="863695"/>
            <a:ext cx="3511233" cy="3779995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Univers Condensed" panose="020B0506020202050204" pitchFamily="34" charset="0"/>
              </a:rPr>
              <a:t>Fantasy Basketball Researcher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2986F2-02C4-4688-A11E-5B4835EBD0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621" y="4739780"/>
            <a:ext cx="3511233" cy="1147054"/>
          </a:xfrm>
        </p:spPr>
        <p:txBody>
          <a:bodyPr anchor="t">
            <a:normAutofit/>
          </a:bodyPr>
          <a:lstStyle/>
          <a:p>
            <a:r>
              <a:rPr lang="en-US" sz="2200" dirty="0">
                <a:latin typeface="Univers Condensed" panose="020B0506020202050204" pitchFamily="34" charset="0"/>
              </a:rPr>
              <a:t>Joshua Rio-Ross</a:t>
            </a:r>
          </a:p>
          <a:p>
            <a:r>
              <a:rPr lang="en-US" sz="2200" dirty="0">
                <a:latin typeface="Univers Condensed" panose="020B0506020202050204" pitchFamily="34" charset="0"/>
              </a:rPr>
              <a:t>Capstone Demo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 descr="Outdoor basketball court">
            <a:extLst>
              <a:ext uri="{FF2B5EF4-FFF2-40B4-BE49-F238E27FC236}">
                <a16:creationId xmlns:a16="http://schemas.microsoft.com/office/drawing/2014/main" id="{F61A4C67-89BD-4D8A-94C6-908DBF1047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65" r="14365"/>
          <a:stretch/>
        </p:blipFill>
        <p:spPr>
          <a:xfrm>
            <a:off x="4654295" y="10"/>
            <a:ext cx="753770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7343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6B47BF-F3D0-4678-9B20-DA45E1BCA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017BD4-C18A-47AC-AFE6-E3459F113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73" y="707039"/>
            <a:ext cx="4161773" cy="5359751"/>
          </a:xfrm>
        </p:spPr>
        <p:txBody>
          <a:bodyPr anchor="ctr">
            <a:normAutofit/>
          </a:bodyPr>
          <a:lstStyle/>
          <a:p>
            <a:r>
              <a:rPr lang="en-US" sz="4000" u="sng" dirty="0">
                <a:solidFill>
                  <a:schemeClr val="accent1"/>
                </a:solidFill>
              </a:rPr>
              <a:t>Goal</a:t>
            </a:r>
            <a:r>
              <a:rPr lang="en-US" sz="4000" dirty="0">
                <a:solidFill>
                  <a:schemeClr val="accent1"/>
                </a:solidFill>
              </a:rPr>
              <a:t> </a:t>
            </a:r>
            <a:br>
              <a:rPr lang="en-US" sz="4000" dirty="0">
                <a:solidFill>
                  <a:schemeClr val="accent1"/>
                </a:solidFill>
              </a:rPr>
            </a:br>
            <a:br>
              <a:rPr lang="en-US" sz="4000" dirty="0">
                <a:solidFill>
                  <a:schemeClr val="accent1"/>
                </a:solidFill>
              </a:rPr>
            </a:br>
            <a:r>
              <a:rPr lang="en-US" sz="4000" dirty="0">
                <a:solidFill>
                  <a:schemeClr val="accent1"/>
                </a:solidFill>
              </a:rPr>
              <a:t>win at least</a:t>
            </a:r>
            <a:br>
              <a:rPr lang="en-US" sz="4000" dirty="0">
                <a:solidFill>
                  <a:schemeClr val="accent1"/>
                </a:solidFill>
              </a:rPr>
            </a:br>
            <a:r>
              <a:rPr lang="en-US" sz="4000" dirty="0">
                <a:solidFill>
                  <a:schemeClr val="accent1"/>
                </a:solidFill>
              </a:rPr>
              <a:t>5 out of 9 categories in each weekly matchup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334917-3673-4EF2-BA7C-CC83AEEEA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589AE1-C0FC-4B66-9C0D-9EB92F40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Content Placeholder 15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86BF074-7E8D-443D-ACC4-F21DC8F2A4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2883" y="707039"/>
            <a:ext cx="6583680" cy="5359751"/>
          </a:xfrm>
        </p:spPr>
      </p:pic>
    </p:spTree>
    <p:extLst>
      <p:ext uri="{BB962C8B-B14F-4D97-AF65-F5344CB8AC3E}">
        <p14:creationId xmlns:p14="http://schemas.microsoft.com/office/powerpoint/2010/main" val="12999668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41D456B-D410-4B9A-B4A8-32858C525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D71ABC-9F9F-47A6-8181-3E3988340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009398"/>
            <a:ext cx="6400798" cy="4586182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6000" b="0" kern="1200" cap="all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1967BFE-D591-4422-9648-EC369FB5DD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1190" y="457201"/>
            <a:ext cx="6400800" cy="949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7582E51-231C-453B-87BB-1DBCED8CF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0"/>
            <a:ext cx="4657344" cy="685800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B6F700B-68A4-40BC-B2C6-BD6385C5E6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8808" y="455422"/>
            <a:ext cx="3749040" cy="94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Calendar&#10;&#10;Description automatically generated">
            <a:extLst>
              <a:ext uri="{FF2B5EF4-FFF2-40B4-BE49-F238E27FC236}">
                <a16:creationId xmlns:a16="http://schemas.microsoft.com/office/drawing/2014/main" id="{C795FDB8-B200-42E3-8874-AE9B2DA5FE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8186"/>
            <a:ext cx="7536783" cy="551703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8A82C96-9A5B-454A-9F7F-A137F23B8EAC}"/>
              </a:ext>
            </a:extLst>
          </p:cNvPr>
          <p:cNvSpPr txBox="1"/>
          <p:nvPr/>
        </p:nvSpPr>
        <p:spPr>
          <a:xfrm>
            <a:off x="7945150" y="706170"/>
            <a:ext cx="3800316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u="sng" cap="all" dirty="0">
                <a:solidFill>
                  <a:srgbClr val="ED8428"/>
                </a:solidFill>
                <a:latin typeface="Arial Nova Light" panose="020B0502020104020203"/>
                <a:ea typeface="+mj-ea"/>
                <a:cs typeface="+mj-cs"/>
              </a:rPr>
              <a:t>The Process</a:t>
            </a:r>
            <a:r>
              <a:rPr kumimoji="0" lang="en-US" sz="4000" b="0" i="0" u="none" strike="noStrike" kern="1200" cap="all" spc="0" normalizeH="0" baseline="0" noProof="0" dirty="0">
                <a:ln>
                  <a:noFill/>
                </a:ln>
                <a:solidFill>
                  <a:srgbClr val="ED8428"/>
                </a:solidFill>
                <a:effectLst/>
                <a:uLnTx/>
                <a:uFillTx/>
                <a:latin typeface="Arial Nova Light" panose="020B0502020104020203"/>
                <a:ea typeface="+mj-ea"/>
                <a:cs typeface="+mj-cs"/>
              </a:rPr>
              <a:t> </a:t>
            </a:r>
            <a:br>
              <a:rPr kumimoji="0" lang="en-US" sz="4000" b="0" i="0" u="none" strike="noStrike" kern="1200" cap="all" spc="0" normalizeH="0" baseline="0" noProof="0" dirty="0">
                <a:ln>
                  <a:noFill/>
                </a:ln>
                <a:solidFill>
                  <a:srgbClr val="ED8428"/>
                </a:solidFill>
                <a:effectLst/>
                <a:uLnTx/>
                <a:uFillTx/>
                <a:latin typeface="Arial Nova Light" panose="020B0502020104020203"/>
                <a:ea typeface="+mj-ea"/>
                <a:cs typeface="+mj-cs"/>
              </a:rPr>
            </a:br>
            <a:br>
              <a:rPr kumimoji="0" lang="en-US" sz="4000" b="0" i="0" u="none" strike="noStrike" kern="1200" cap="all" spc="0" normalizeH="0" baseline="0" noProof="0" dirty="0">
                <a:ln>
                  <a:noFill/>
                </a:ln>
                <a:solidFill>
                  <a:srgbClr val="ED8428"/>
                </a:solidFill>
                <a:effectLst/>
                <a:uLnTx/>
                <a:uFillTx/>
                <a:latin typeface="Arial Nova Light" panose="020B0502020104020203"/>
                <a:ea typeface="+mj-ea"/>
                <a:cs typeface="+mj-cs"/>
              </a:rPr>
            </a:br>
            <a:r>
              <a:rPr kumimoji="0" lang="en-US" sz="4000" b="0" i="0" u="none" strike="noStrike" kern="1200" cap="all" spc="0" normalizeH="0" baseline="0" noProof="0" dirty="0">
                <a:ln>
                  <a:noFill/>
                </a:ln>
                <a:solidFill>
                  <a:srgbClr val="ED8428"/>
                </a:solidFill>
                <a:effectLst/>
                <a:uLnTx/>
                <a:uFillTx/>
                <a:latin typeface="Arial Nova Light" panose="020B0502020104020203"/>
                <a:ea typeface="+mj-ea"/>
                <a:cs typeface="+mj-cs"/>
              </a:rPr>
              <a:t>your players accumulate stats in real-life games throughout the matchup week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2856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C1AC7-B39E-4283-8218-DFB7DB408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ED8428"/>
                </a:solidFill>
                <a:latin typeface="Arial Nova Light" panose="020B0502020104020203"/>
              </a:rPr>
              <a:t>Resources are scarce, </a:t>
            </a:r>
            <a:br>
              <a:rPr lang="en-US" sz="4000" dirty="0">
                <a:solidFill>
                  <a:srgbClr val="ED8428"/>
                </a:solidFill>
                <a:latin typeface="Arial Nova Light" panose="020B0502020104020203"/>
              </a:rPr>
            </a:br>
            <a:r>
              <a:rPr lang="en-US" sz="4000" dirty="0">
                <a:solidFill>
                  <a:srgbClr val="ED8428"/>
                </a:solidFill>
                <a:latin typeface="Arial Nova Light" panose="020B0502020104020203"/>
              </a:rPr>
              <a:t>and they aren’t pretty</a:t>
            </a: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F7C1D29-6E0B-432B-9F78-5DC861ED60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373" y="1890713"/>
            <a:ext cx="7019253" cy="4772025"/>
          </a:xfrm>
        </p:spPr>
      </p:pic>
    </p:spTree>
    <p:extLst>
      <p:ext uri="{BB962C8B-B14F-4D97-AF65-F5344CB8AC3E}">
        <p14:creationId xmlns:p14="http://schemas.microsoft.com/office/powerpoint/2010/main" val="14193194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CED7894-4F62-4A6C-8DB5-DB5BE08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A9C991-AB0D-4352-A7AF-6AA974979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06" y="702156"/>
            <a:ext cx="3568661" cy="1188720"/>
          </a:xfrm>
        </p:spPr>
        <p:txBody>
          <a:bodyPr>
            <a:normAutofit/>
          </a:bodyPr>
          <a:lstStyle/>
          <a:p>
            <a:r>
              <a:rPr lang="en-US" sz="4000" u="sng" dirty="0">
                <a:solidFill>
                  <a:schemeClr val="accent1"/>
                </a:solidFill>
              </a:rPr>
              <a:t>Objectives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36F3B4-50F6-4C52-8F76-4EB121471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8E8A087-0AB5-426F-8DD4-3973FB4DA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906" y="2340864"/>
            <a:ext cx="3568661" cy="3634486"/>
          </a:xfrm>
        </p:spPr>
        <p:txBody>
          <a:bodyPr>
            <a:normAutofit/>
          </a:bodyPr>
          <a:lstStyle/>
          <a:p>
            <a:r>
              <a:rPr lang="en-US" dirty="0"/>
              <a:t>Make a user-friendly, graphically insightful dashboard for the fantasy-basketball manager to research player value</a:t>
            </a:r>
          </a:p>
          <a:p>
            <a:r>
              <a:rPr lang="en-US" dirty="0"/>
              <a:t>Allow for “punting” categories</a:t>
            </a:r>
          </a:p>
          <a:p>
            <a:r>
              <a:rPr lang="en-US" dirty="0"/>
              <a:t>Create meaningful measures for percent contributions</a:t>
            </a:r>
          </a:p>
          <a:p>
            <a:r>
              <a:rPr lang="en-US" dirty="0"/>
              <a:t>Determine meaningful normalization</a:t>
            </a:r>
          </a:p>
          <a:p>
            <a:r>
              <a:rPr lang="en-US" dirty="0"/>
              <a:t>Updateable or bust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1D57EA44-CF55-476E-89E5-7AD0DD80AC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571" b="-1"/>
          <a:stretch/>
        </p:blipFill>
        <p:spPr>
          <a:xfrm>
            <a:off x="4654295" y="10"/>
            <a:ext cx="753770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31724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Arial Nova Ligh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ova Ligh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Override1.xml><?xml version="1.0" encoding="utf-8"?>
<a:themeOverride xmlns:a="http://schemas.openxmlformats.org/drawingml/2006/main">
  <a:clrScheme name="DividendVTI">
    <a:dk1>
      <a:sysClr val="windowText" lastClr="000000"/>
    </a:dk1>
    <a:lt1>
      <a:sysClr val="window" lastClr="FFFFFF"/>
    </a:lt1>
    <a:dk2>
      <a:srgbClr val="3D3D3D"/>
    </a:dk2>
    <a:lt2>
      <a:srgbClr val="EBEBEB"/>
    </a:lt2>
    <a:accent1>
      <a:srgbClr val="ED8428"/>
    </a:accent1>
    <a:accent2>
      <a:srgbClr val="E6C46D"/>
    </a:accent2>
    <a:accent3>
      <a:srgbClr val="537685"/>
    </a:accent3>
    <a:accent4>
      <a:srgbClr val="969FA7"/>
    </a:accent4>
    <a:accent5>
      <a:srgbClr val="A9C37C"/>
    </a:accent5>
    <a:accent6>
      <a:srgbClr val="5A8071"/>
    </a:accent6>
    <a:hlink>
      <a:srgbClr val="828282"/>
    </a:hlink>
    <a:folHlink>
      <a:srgbClr val="A5A5A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</TotalTime>
  <Words>81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 Nova Light</vt:lpstr>
      <vt:lpstr>Gill Sans MT</vt:lpstr>
      <vt:lpstr>Univers Condensed</vt:lpstr>
      <vt:lpstr>Wingdings 2</vt:lpstr>
      <vt:lpstr>DividendVTI</vt:lpstr>
      <vt:lpstr>Fantasy Basketball Researcher</vt:lpstr>
      <vt:lpstr>Goal   win at least 5 out of 9 categories in each weekly matchup</vt:lpstr>
      <vt:lpstr>PowerPoint Presentation</vt:lpstr>
      <vt:lpstr>Resources are scarce,  and they aren’t pretty</vt:lpstr>
      <vt:lpstr>Objectives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Fantasy Basketball Researcher</dc:title>
  <dc:creator>Joshua Rio-Ross</dc:creator>
  <cp:lastModifiedBy>Joshua Rio-Ross</cp:lastModifiedBy>
  <cp:revision>8</cp:revision>
  <dcterms:created xsi:type="dcterms:W3CDTF">2021-06-29T03:24:03Z</dcterms:created>
  <dcterms:modified xsi:type="dcterms:W3CDTF">2021-06-29T04:46:59Z</dcterms:modified>
</cp:coreProperties>
</file>