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1AA0-47AB-4D27-920D-39433E316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Country music hall of fame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30BAAEC-2D6F-4FA5-8409-DAF2B509C7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𝐴𝑛𝑎𝑙𝑦𝑡𝑖𝑐𝑠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Webscraping Project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30BAAEC-2D6F-4FA5-8409-DAF2B509C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1005" t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16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75FD-FB05-4779-9749-6788EC92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689E-F4E0-4F46-AE88-35403B651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Common Hall of Fame Birth States: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Texas: 24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Tennessee: 22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142B1C94-EA53-47E5-B1A6-D8C2B7F7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74" y="459072"/>
            <a:ext cx="9281160" cy="4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8BEB-A7B7-4572-979D-D014F867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Hall of Fame Inductee Lifespans</a:t>
            </a:r>
          </a:p>
          <a:p>
            <a:r>
              <a:rPr lang="en-US">
                <a:solidFill>
                  <a:srgbClr val="000000"/>
                </a:solidFill>
              </a:rPr>
              <a:t>Hall of Famers tend to live into their 80s or later.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C29EDF3B-FBF9-492C-B76E-FD19B13F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16" y="1342803"/>
            <a:ext cx="5362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09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8BEB-A7B7-4572-979D-D014F867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Hall of Fame Inductee Ages</a:t>
            </a:r>
          </a:p>
          <a:p>
            <a:r>
              <a:rPr lang="en-US" dirty="0">
                <a:solidFill>
                  <a:srgbClr val="000000"/>
                </a:solidFill>
              </a:rPr>
              <a:t>Hall of Famers tend to be inducted after 60.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E2219A-CA94-4C52-A5A3-825DC1EB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32" y="1346946"/>
            <a:ext cx="53625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8BEB-A7B7-4572-979D-D014F867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Country artists are being inducted into the Hall of Fame closer and closer to their death.</a:t>
            </a:r>
          </a:p>
          <a:p>
            <a:r>
              <a:rPr lang="en-US" dirty="0">
                <a:solidFill>
                  <a:srgbClr val="000000"/>
                </a:solidFill>
              </a:rPr>
              <a:t>A change in philosophy, or a conspiracy?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AD57FC-EF03-4ED7-A682-E85CB484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8" y="1656240"/>
            <a:ext cx="53911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3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8BEB-A7B7-4572-979D-D014F867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Country artists are being inducted into the Hall of Fame closer and closer to their death.</a:t>
            </a:r>
          </a:p>
          <a:p>
            <a:r>
              <a:rPr lang="en-US" dirty="0">
                <a:solidFill>
                  <a:srgbClr val="000000"/>
                </a:solidFill>
              </a:rPr>
              <a:t>A change in philosophy, or a conspiracy?</a:t>
            </a:r>
          </a:p>
          <a:p>
            <a:r>
              <a:rPr lang="en-US" dirty="0">
                <a:solidFill>
                  <a:srgbClr val="000000"/>
                </a:solidFill>
              </a:rPr>
              <a:t>(Similar chart: One color and with a regression line.)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84A54049-FE48-4852-A8C6-07A9B957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9" y="1537078"/>
            <a:ext cx="4818168" cy="40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1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8BEB-A7B7-4572-979D-D014F867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Perhaps not a conspiracy. Living inductees seem to be getting older as time goes on. </a:t>
            </a:r>
          </a:p>
          <a:p>
            <a:r>
              <a:rPr lang="en-US" dirty="0">
                <a:solidFill>
                  <a:srgbClr val="000000"/>
                </a:solidFill>
              </a:rPr>
              <a:t>Must take more to prove you deserve in.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6E5486-489D-45DD-BFA6-1072A308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8" y="1673926"/>
            <a:ext cx="55530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46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8BEB-A7B7-4572-979D-D014F867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5827916"/>
            <a:ext cx="9052560" cy="4448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7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person with his hand on his face&#10;&#10;Description automatically generated with medium confidence">
            <a:extLst>
              <a:ext uri="{FF2B5EF4-FFF2-40B4-BE49-F238E27FC236}">
                <a16:creationId xmlns:a16="http://schemas.microsoft.com/office/drawing/2014/main" id="{0B5D5E20-788D-48F9-9517-123A2DC7B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60" y="222311"/>
            <a:ext cx="9547736" cy="44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2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147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The Country music hall of fame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Country music hall of fame</dc:title>
  <dc:creator>Joshua Rio-Ross</dc:creator>
  <cp:lastModifiedBy>Joshua Rio-Ross</cp:lastModifiedBy>
  <cp:revision>5</cp:revision>
  <dcterms:created xsi:type="dcterms:W3CDTF">2021-05-15T03:15:44Z</dcterms:created>
  <dcterms:modified xsi:type="dcterms:W3CDTF">2021-05-15T04:08:47Z</dcterms:modified>
</cp:coreProperties>
</file>