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8" r:id="rId3"/>
    <p:sldId id="263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FFD"/>
    <a:srgbClr val="62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January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January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7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January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896" r:id="rId6"/>
    <p:sldLayoutId id="2147483892" r:id="rId7"/>
    <p:sldLayoutId id="2147483893" r:id="rId8"/>
    <p:sldLayoutId id="2147483894" r:id="rId9"/>
    <p:sldLayoutId id="2147483895" r:id="rId10"/>
    <p:sldLayoutId id="21474838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B1702-B45E-460E-80A7-BB97FAAD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61623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Armchair Scouting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1B0C-8C76-467D-AB1F-17F3A4807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616236" cy="21926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626971"/>
                </a:solidFill>
                <a:latin typeface="Helvetica Neue Medium"/>
              </a:rPr>
              <a:t>Using </a:t>
            </a:r>
            <a:r>
              <a:rPr lang="en-US" dirty="0" err="1">
                <a:solidFill>
                  <a:srgbClr val="626971"/>
                </a:solidFill>
                <a:latin typeface="Helvetica Neue Medium"/>
              </a:rPr>
              <a:t>KeepTradeCut</a:t>
            </a:r>
            <a:r>
              <a:rPr lang="en-US" dirty="0">
                <a:solidFill>
                  <a:srgbClr val="626971"/>
                </a:solidFill>
                <a:latin typeface="Helvetica Neue Medium"/>
              </a:rPr>
              <a:t> to Track Dynasty Fantasy Football Player Values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463B45A-A526-468E-AB35-F5AD2C14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44" y="2987976"/>
            <a:ext cx="4255247" cy="8897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Motivation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5A2C0C-5E9B-4DC8-9E84-F22E7605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781" y="2581212"/>
            <a:ext cx="3338838" cy="15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The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505B0-52BC-497D-ACB3-218DEBB6D989}"/>
              </a:ext>
            </a:extLst>
          </p:cNvPr>
          <p:cNvSpPr txBox="1"/>
          <p:nvPr/>
        </p:nvSpPr>
        <p:spPr>
          <a:xfrm>
            <a:off x="6615292" y="663001"/>
            <a:ext cx="46936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Join a dynasty league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Draft a team, then draft rookies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Players do stuff; you score points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Most points wins weekly H2H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9FED420-7A03-4C2A-8034-9A5C1E321ADE}"/>
              </a:ext>
            </a:extLst>
          </p:cNvPr>
          <p:cNvSpPr/>
          <p:nvPr/>
        </p:nvSpPr>
        <p:spPr>
          <a:xfrm>
            <a:off x="8263315" y="1167889"/>
            <a:ext cx="484632" cy="978408"/>
          </a:xfrm>
          <a:prstGeom prst="downArrow">
            <a:avLst/>
          </a:prstGeom>
          <a:solidFill>
            <a:srgbClr val="CFE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229826E-8879-4CAC-821A-8DA3826A4985}"/>
              </a:ext>
            </a:extLst>
          </p:cNvPr>
          <p:cNvSpPr/>
          <p:nvPr/>
        </p:nvSpPr>
        <p:spPr>
          <a:xfrm>
            <a:off x="8275884" y="2646900"/>
            <a:ext cx="484632" cy="978408"/>
          </a:xfrm>
          <a:prstGeom prst="downArrow">
            <a:avLst/>
          </a:prstGeom>
          <a:solidFill>
            <a:srgbClr val="6269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B01D15C-C4AC-48A7-AB4E-133B4DD89637}"/>
              </a:ext>
            </a:extLst>
          </p:cNvPr>
          <p:cNvSpPr/>
          <p:nvPr/>
        </p:nvSpPr>
        <p:spPr>
          <a:xfrm>
            <a:off x="8283024" y="412591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2F38AD-C9FB-45F9-9964-D3EBF77D3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28" y="136228"/>
            <a:ext cx="9895517" cy="4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BF028A-C266-4378-85D0-D8FF37BB5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44" y="157644"/>
            <a:ext cx="9991901" cy="44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26E6772-2F5F-4AB1-B59E-8C11FAEDF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9" y="81555"/>
            <a:ext cx="10571303" cy="29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505B0-52BC-497D-ACB3-218DEBB6D989}"/>
              </a:ext>
            </a:extLst>
          </p:cNvPr>
          <p:cNvSpPr txBox="1"/>
          <p:nvPr/>
        </p:nvSpPr>
        <p:spPr>
          <a:xfrm>
            <a:off x="6460510" y="619839"/>
            <a:ext cx="48483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Scrape </a:t>
            </a:r>
            <a:r>
              <a:rPr lang="en-US" sz="2400" dirty="0" err="1">
                <a:solidFill>
                  <a:srgbClr val="626971"/>
                </a:solidFill>
                <a:latin typeface="Helvetica Neue Medium"/>
              </a:rPr>
              <a:t>KeepTradeCut</a:t>
            </a:r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Gather football data from </a:t>
            </a:r>
            <a:r>
              <a:rPr lang="en-US" sz="2400" dirty="0" err="1">
                <a:solidFill>
                  <a:srgbClr val="626971"/>
                </a:solidFill>
                <a:latin typeface="Helvetica Neue Medium"/>
              </a:rPr>
              <a:t>nflverse</a:t>
            </a:r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Clean and merge in R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Build the Shiny App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9FED420-7A03-4C2A-8034-9A5C1E321ADE}"/>
              </a:ext>
            </a:extLst>
          </p:cNvPr>
          <p:cNvSpPr/>
          <p:nvPr/>
        </p:nvSpPr>
        <p:spPr>
          <a:xfrm>
            <a:off x="8392105" y="1084286"/>
            <a:ext cx="484632" cy="978408"/>
          </a:xfrm>
          <a:prstGeom prst="downArrow">
            <a:avLst/>
          </a:prstGeom>
          <a:solidFill>
            <a:srgbClr val="CFE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229826E-8879-4CAC-821A-8DA3826A4985}"/>
              </a:ext>
            </a:extLst>
          </p:cNvPr>
          <p:cNvSpPr/>
          <p:nvPr/>
        </p:nvSpPr>
        <p:spPr>
          <a:xfrm>
            <a:off x="8392105" y="2577458"/>
            <a:ext cx="484632" cy="978408"/>
          </a:xfrm>
          <a:prstGeom prst="downArrow">
            <a:avLst/>
          </a:prstGeom>
          <a:solidFill>
            <a:srgbClr val="6269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B01D15C-C4AC-48A7-AB4E-133B4DD89637}"/>
              </a:ext>
            </a:extLst>
          </p:cNvPr>
          <p:cNvSpPr/>
          <p:nvPr/>
        </p:nvSpPr>
        <p:spPr>
          <a:xfrm>
            <a:off x="8400074" y="40458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54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Dante (Headings)2</vt:lpstr>
      <vt:lpstr>Georgia Pro</vt:lpstr>
      <vt:lpstr>Helvetica Neue Medium</vt:lpstr>
      <vt:lpstr>Wingdings 2</vt:lpstr>
      <vt:lpstr>OffsetVTI</vt:lpstr>
      <vt:lpstr>Armchair Scouting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Armchair Scouting</dc:title>
  <dc:creator>Joshua Rio-Ross</dc:creator>
  <cp:lastModifiedBy>Joshua Rio-Ross</cp:lastModifiedBy>
  <cp:revision>2</cp:revision>
  <dcterms:created xsi:type="dcterms:W3CDTF">2022-01-20T16:39:36Z</dcterms:created>
  <dcterms:modified xsi:type="dcterms:W3CDTF">2022-01-22T06:03:20Z</dcterms:modified>
</cp:coreProperties>
</file>