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0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8FC2-B8CA-4AD0-8640-7F97F11E3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29181-1800-4BCE-BDE3-9A7FB0FEE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D6CC6-6135-47F6-92AB-CDE255D0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2A65-6A1C-4D3D-940C-55886586343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B5FD7-DD5D-405F-8BE2-44DAD25C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9BF0A-6791-4B82-8794-21828A96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DCD4-F3D7-4E83-BCE2-39FAE4D5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6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CD6E-FD56-4CFC-AB06-6732A3AB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10385-8237-435F-93DF-A9B1D42E2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AACD5-1419-45B9-A705-3628CBB2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2A65-6A1C-4D3D-940C-55886586343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8E2D5-8FC7-4863-94A5-E5B890BC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07B27-D745-4DDA-A6AC-1382B775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DCD4-F3D7-4E83-BCE2-39FAE4D5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3E77F-9735-4BED-9C6A-E8E074608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6381C-6F19-44E8-9380-6F817F3EC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1F5E0-AA6A-4A7D-AC04-F8E9D26C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2A65-6A1C-4D3D-940C-55886586343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7B39-87BB-4A56-99C4-EDDF8382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833AB-D037-4F3F-A515-2F8FFEB5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DCD4-F3D7-4E83-BCE2-39FAE4D5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6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AE8E-AFC7-4496-9B71-E7E62AD4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B19CC-2DC4-47A9-8B17-4D5DD87BD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B146D-577F-411E-934B-4D43E3D1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2A65-6A1C-4D3D-940C-55886586343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6F205-22B5-4FEB-B2D4-95C988F7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B2572-E649-4175-A322-50C03B86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DCD4-F3D7-4E83-BCE2-39FAE4D5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9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6113-6BFD-4339-991F-FB809B5B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A6E64-0B03-44A0-B09E-F096D4CDF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6CE6C-B5DE-44B6-8675-01D5263B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2A65-6A1C-4D3D-940C-55886586343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11630-F2F4-4421-87A5-B30F7B7B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64BC0-19D2-43A7-A657-B8957D44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DCD4-F3D7-4E83-BCE2-39FAE4D5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2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7282-9EBC-4AB9-91C9-4D0F4936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B1823-4EBA-48C6-9358-D6ED1B7B1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404B7-CEB8-4D17-9773-9599A01A9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F4CA-99D0-4EDC-9B73-3D93ADD8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2A65-6A1C-4D3D-940C-55886586343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17492-F7CF-4000-91BC-CB1E4AF2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EA157-73CE-4770-8DBE-98218EAE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DCD4-F3D7-4E83-BCE2-39FAE4D5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F987-3A69-4CAC-95BF-DE2756B8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156A3-EE65-4C4B-B108-53A15E4B3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600DF-98A9-4A60-BE2D-0AE0074AE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65818-D901-4592-AD1C-46EA96797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0BF6E4-AB31-44F8-A4F8-443F2DA2A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258E9-1A3B-4293-8A82-C08B2840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2A65-6A1C-4D3D-940C-55886586343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4C954-89D4-4B25-B2DC-C037D429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F1C24-3F46-4E88-8E5C-3F12D5FF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DCD4-F3D7-4E83-BCE2-39FAE4D5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7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1DE5-5619-488F-A01B-B416C818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342DE-3A55-4EEF-9384-3378A649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2A65-6A1C-4D3D-940C-55886586343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71DD2-609E-4924-8A3C-E1A57E0E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5FA97-F36C-434F-A0DA-740039A7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DCD4-F3D7-4E83-BCE2-39FAE4D5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3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55E74-C7DE-43E7-BD24-5BBCA166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2A65-6A1C-4D3D-940C-55886586343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7B96E-2192-4ED2-9407-265BEF057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AA1B0-AB53-41DB-9C9C-FB04AA6A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DCD4-F3D7-4E83-BCE2-39FAE4D5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0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C719-B466-488A-A619-75C72F765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7F86-3384-4F2A-B994-2A63D30D8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01545-0E2B-4851-86AE-AB382580C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938C5-DB60-4397-897F-E512C871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2A65-6A1C-4D3D-940C-55886586343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84183-1B68-4F86-B20A-DE1C0B7E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4C9CB-F02C-4ABB-B8C6-0AD31A7D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DCD4-F3D7-4E83-BCE2-39FAE4D5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9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5E11-5CF1-4DF0-84FA-0325CE34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4825B-A7B4-48BF-8416-A744AD8A5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5C33D-F6E0-42AD-A554-F8458A2EF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B9DD6-A142-45A2-BC49-0A9FC419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2A65-6A1C-4D3D-940C-55886586343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9181A-5731-44E2-9EFB-C8024C81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63503-8C74-4F0F-9234-7172CD4A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DCD4-F3D7-4E83-BCE2-39FAE4D5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2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A2AF7C-90F0-4DBC-AF26-EA7E1191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112DF-DB73-49B2-A327-DF38CE302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34C40-AC83-40E3-8847-C2F4CA638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2A65-6A1C-4D3D-940C-55886586343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2A998-EF6A-44EC-AE17-FB82AF7C7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2BBF-4B72-40E4-9751-425E01943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3DCD4-F3D7-4E83-BCE2-39FAE4D5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3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E90B909-7C4B-4285-A08E-1F6ECC9998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3" r="1" b="13202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5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B7E08-9333-4053-A17E-44452FF2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THE VISION</a:t>
            </a:r>
          </a:p>
        </p:txBody>
      </p:sp>
      <p:pic>
        <p:nvPicPr>
          <p:cNvPr id="7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68AA2025-5EA5-4E54-8F5D-0422E888C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r="14707" b="-2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D8082-3262-4A8C-BF06-38C3EB6A5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A WORLD WHERE PATIENTS CAN ENJOY A HEALTHY LIFE FREE FROM THE ANXIETY OF MEDICAL COSTS.</a:t>
            </a:r>
          </a:p>
        </p:txBody>
      </p:sp>
    </p:spTree>
    <p:extLst>
      <p:ext uri="{BB962C8B-B14F-4D97-AF65-F5344CB8AC3E}">
        <p14:creationId xmlns:p14="http://schemas.microsoft.com/office/powerpoint/2010/main" val="324297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B7E08-9333-4053-A17E-44452FF2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THE PROBLEM</a:t>
            </a:r>
          </a:p>
        </p:txBody>
      </p:sp>
      <p:pic>
        <p:nvPicPr>
          <p:cNvPr id="7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68AA2025-5EA5-4E54-8F5D-0422E888C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r="14707" b="-2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D8082-3262-4A8C-BF06-38C3EB6A5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1610" y="2434201"/>
            <a:ext cx="40670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HEALTHCARE ISN’T AFFORDABLE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HEALTHCARE ISN’T TRANSPARENT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NOT ABOUT COSTS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NOT ABOUT OUTCOMES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ABOUT 10% OF AMERICANS DON’T HAVE HEALTH INSURANCE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ABOUT 45% OF AMERICANS HAVE HIGH DEDUCTIBLE PLANS</a:t>
            </a:r>
          </a:p>
        </p:txBody>
      </p:sp>
    </p:spTree>
    <p:extLst>
      <p:ext uri="{BB962C8B-B14F-4D97-AF65-F5344CB8AC3E}">
        <p14:creationId xmlns:p14="http://schemas.microsoft.com/office/powerpoint/2010/main" val="260895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B7E08-9333-4053-A17E-44452FF2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THE PRODUCT</a:t>
            </a:r>
          </a:p>
        </p:txBody>
      </p:sp>
      <p:pic>
        <p:nvPicPr>
          <p:cNvPr id="7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68AA2025-5EA5-4E54-8F5D-0422E888C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r="14707" b="-2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D8082-3262-4A8C-BF06-38C3EB6A5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07140" y="2219048"/>
            <a:ext cx="4997416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800" dirty="0"/>
              <a:t>A SIMPLE WEB APP</a:t>
            </a:r>
          </a:p>
          <a:p>
            <a:pPr marL="91440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INFORMATIVE</a:t>
            </a:r>
          </a:p>
          <a:p>
            <a:pPr marL="1371600" lvl="2" indent="-228600">
              <a:buFont typeface="Arial" panose="020B0604020202020204" pitchFamily="34" charset="0"/>
              <a:buChar char="•"/>
            </a:pPr>
            <a:r>
              <a:rPr lang="en-US" sz="1800" dirty="0"/>
              <a:t>FIND PROVIDERS ON A MAP</a:t>
            </a:r>
          </a:p>
          <a:p>
            <a:pPr marL="1371600" lvl="2" indent="-228600">
              <a:buFont typeface="Arial" panose="020B0604020202020204" pitchFamily="34" charset="0"/>
              <a:buChar char="•"/>
            </a:pPr>
            <a:r>
              <a:rPr lang="en-US" sz="1800" dirty="0"/>
              <a:t>COLOR BY QUALITY OF CARE</a:t>
            </a:r>
          </a:p>
          <a:p>
            <a:pPr marL="1371600" lvl="2" indent="-228600">
              <a:buFont typeface="Arial" panose="020B0604020202020204" pitchFamily="34" charset="0"/>
              <a:buChar char="•"/>
            </a:pPr>
            <a:r>
              <a:rPr lang="en-US" sz="1800" dirty="0"/>
              <a:t>COLOR BY AFFORDABILITY</a:t>
            </a:r>
          </a:p>
          <a:p>
            <a:pPr marL="1371600" lvl="2" indent="-228600">
              <a:buFont typeface="Arial" panose="020B0604020202020204" pitchFamily="34" charset="0"/>
              <a:buChar char="•"/>
            </a:pPr>
            <a:r>
              <a:rPr lang="en-US" sz="1800" dirty="0"/>
              <a:t>FILTER BY SPECIALTY OR PROCEDURE</a:t>
            </a:r>
          </a:p>
          <a:p>
            <a:pPr marL="91440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INTERACTIVE</a:t>
            </a:r>
          </a:p>
          <a:p>
            <a:pPr marL="1371600" lvl="2" indent="-228600">
              <a:buFont typeface="Arial" panose="020B0604020202020204" pitchFamily="34" charset="0"/>
              <a:buChar char="•"/>
            </a:pPr>
            <a:r>
              <a:rPr lang="en-US" sz="1800" dirty="0"/>
              <a:t>SCHEDULE CONSULTATIONS</a:t>
            </a:r>
          </a:p>
          <a:p>
            <a:pPr marL="91440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CROWDSOURCED</a:t>
            </a:r>
          </a:p>
          <a:p>
            <a:pPr marL="1371600" lvl="2" indent="-228600">
              <a:buFont typeface="Arial" panose="020B0604020202020204" pitchFamily="34" charset="0"/>
              <a:buChar char="•"/>
            </a:pPr>
            <a:r>
              <a:rPr lang="en-US" sz="1800" dirty="0"/>
              <a:t>CONTRIBUTE YOUR BILLING DATA</a:t>
            </a:r>
          </a:p>
          <a:p>
            <a:pPr marL="914400" lvl="1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9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B7E08-9333-4053-A17E-44452FF2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THE MONEY</a:t>
            </a:r>
          </a:p>
        </p:txBody>
      </p:sp>
      <p:pic>
        <p:nvPicPr>
          <p:cNvPr id="7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68AA2025-5EA5-4E54-8F5D-0422E888C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r="14707" b="-2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D8082-3262-4A8C-BF06-38C3EB6A5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1610" y="2434201"/>
            <a:ext cx="3959513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000" dirty="0"/>
              <a:t>START WITH ADVERTISING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000" dirty="0"/>
              <a:t>LATER SELL ANONYMIZED DATA</a:t>
            </a:r>
          </a:p>
          <a:p>
            <a:pPr marL="914400" lvl="1"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647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B7E08-9333-4053-A17E-44452FF2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THE DEMO</a:t>
            </a:r>
          </a:p>
        </p:txBody>
      </p:sp>
      <p:pic>
        <p:nvPicPr>
          <p:cNvPr id="7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68AA2025-5EA5-4E54-8F5D-0422E888C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r="14707" b="-2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2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95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THE VISION</vt:lpstr>
      <vt:lpstr>THE PROBLEM</vt:lpstr>
      <vt:lpstr>THE PRODUCT</vt:lpstr>
      <vt:lpstr>THE MONEY</vt:lpstr>
      <vt:lpstr>THE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Rio-Ross</dc:creator>
  <cp:lastModifiedBy>Joshua Rio-Ross</cp:lastModifiedBy>
  <cp:revision>3</cp:revision>
  <dcterms:created xsi:type="dcterms:W3CDTF">2022-03-13T17:09:38Z</dcterms:created>
  <dcterms:modified xsi:type="dcterms:W3CDTF">2022-03-13T20:46:35Z</dcterms:modified>
</cp:coreProperties>
</file>