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6"/>
  </p:sldMasterIdLst>
  <p:notesMasterIdLst>
    <p:notesMasterId r:id="rId123"/>
  </p:notesMasterIdLst>
  <p:handoutMasterIdLst>
    <p:handoutMasterId r:id="rId124"/>
  </p:handoutMasterIdLst>
  <p:sldIdLst>
    <p:sldId id="256" r:id="rId107"/>
    <p:sldId id="257" r:id="rId108"/>
    <p:sldId id="258" r:id="rId109"/>
    <p:sldId id="260" r:id="rId110"/>
    <p:sldId id="261" r:id="rId111"/>
    <p:sldId id="262" r:id="rId112"/>
    <p:sldId id="263" r:id="rId113"/>
    <p:sldId id="264" r:id="rId114"/>
    <p:sldId id="276" r:id="rId115"/>
    <p:sldId id="266" r:id="rId116"/>
    <p:sldId id="267" r:id="rId117"/>
    <p:sldId id="268" r:id="rId118"/>
    <p:sldId id="269" r:id="rId119"/>
    <p:sldId id="270" r:id="rId120"/>
    <p:sldId id="271" r:id="rId121"/>
    <p:sldId id="275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AA305-32E1-4922-BE2E-06A924A17113}" v="724" dt="2020-06-01T15:13:00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71292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1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6.xml"/><Relationship Id="rId16" Type="http://schemas.openxmlformats.org/officeDocument/2006/relationships/customXml" Target="../customXml/item16.xml"/><Relationship Id="rId107" Type="http://schemas.openxmlformats.org/officeDocument/2006/relationships/slide" Target="slides/slid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slide" Target="slides/slide7.xml"/><Relationship Id="rId118" Type="http://schemas.openxmlformats.org/officeDocument/2006/relationships/slide" Target="slides/slide12.xml"/><Relationship Id="rId12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slide" Target="slides/slide2.xml"/><Relationship Id="rId116" Type="http://schemas.openxmlformats.org/officeDocument/2006/relationships/slide" Target="slides/slide10.xml"/><Relationship Id="rId124" Type="http://schemas.openxmlformats.org/officeDocument/2006/relationships/handoutMaster" Target="handoutMasters/handoutMaster1.xml"/><Relationship Id="rId129" Type="http://schemas.microsoft.com/office/2016/11/relationships/changesInfo" Target="changesInfos/changesInfo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Master" Target="slideMasters/slideMaster1.xml"/><Relationship Id="rId114" Type="http://schemas.openxmlformats.org/officeDocument/2006/relationships/slide" Target="slides/slide8.xml"/><Relationship Id="rId119" Type="http://schemas.openxmlformats.org/officeDocument/2006/relationships/slide" Target="slides/slide13.xml"/><Relationship Id="rId127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16.xml"/><Relationship Id="rId130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3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14.xml"/><Relationship Id="rId125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4.xml"/><Relationship Id="rId115" Type="http://schemas.openxmlformats.org/officeDocument/2006/relationships/slide" Target="slides/slide9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Unterseher" userId="f449bed7-479a-4dcb-b930-24e87867ada1" providerId="ADAL" clId="{0907F170-7E7C-4EA3-B9BB-3F136E2BA786}"/>
    <pc:docChg chg="undo custSel modSld">
      <pc:chgData name="Andy Unterseher" userId="f449bed7-479a-4dcb-b930-24e87867ada1" providerId="ADAL" clId="{0907F170-7E7C-4EA3-B9BB-3F136E2BA786}" dt="2020-05-29T13:13:06.243" v="66" actId="20577"/>
      <pc:docMkLst>
        <pc:docMk/>
      </pc:docMkLst>
      <pc:sldChg chg="modSp mod">
        <pc:chgData name="Andy Unterseher" userId="f449bed7-479a-4dcb-b930-24e87867ada1" providerId="ADAL" clId="{0907F170-7E7C-4EA3-B9BB-3F136E2BA786}" dt="2020-05-29T13:13:06.243" v="66" actId="20577"/>
        <pc:sldMkLst>
          <pc:docMk/>
          <pc:sldMk cId="977282054" sldId="256"/>
        </pc:sldMkLst>
        <pc:spChg chg="mod">
          <ac:chgData name="Andy Unterseher" userId="f449bed7-479a-4dcb-b930-24e87867ada1" providerId="ADAL" clId="{0907F170-7E7C-4EA3-B9BB-3F136E2BA786}" dt="2020-05-29T13:13:00.093" v="48" actId="20577"/>
          <ac:spMkLst>
            <pc:docMk/>
            <pc:sldMk cId="977282054" sldId="256"/>
            <ac:spMk id="2" creationId="{1352D589-6693-3E4C-9675-9339867E1025}"/>
          </ac:spMkLst>
        </pc:spChg>
        <pc:spChg chg="mod">
          <ac:chgData name="Andy Unterseher" userId="f449bed7-479a-4dcb-b930-24e87867ada1" providerId="ADAL" clId="{0907F170-7E7C-4EA3-B9BB-3F136E2BA786}" dt="2020-05-29T13:13:06.243" v="66" actId="20577"/>
          <ac:spMkLst>
            <pc:docMk/>
            <pc:sldMk cId="977282054" sldId="256"/>
            <ac:spMk id="3" creationId="{157ABF77-1086-6C42-8F08-C063D8547355}"/>
          </ac:spMkLst>
        </pc:spChg>
      </pc:sldChg>
    </pc:docChg>
  </pc:docChgLst>
  <pc:docChgLst>
    <pc:chgData name="Andy Unterseher" userId="f449bed7-479a-4dcb-b930-24e87867ada1" providerId="ADAL" clId="{D0CAA305-32E1-4922-BE2E-06A924A17113}"/>
    <pc:docChg chg="undo redo custSel addSld delSld modSld">
      <pc:chgData name="Andy Unterseher" userId="f449bed7-479a-4dcb-b930-24e87867ada1" providerId="ADAL" clId="{D0CAA305-32E1-4922-BE2E-06A924A17113}" dt="2020-06-01T15:13:24.321" v="795" actId="478"/>
      <pc:docMkLst>
        <pc:docMk/>
      </pc:docMkLst>
      <pc:sldChg chg="modSp mod">
        <pc:chgData name="Andy Unterseher" userId="f449bed7-479a-4dcb-b930-24e87867ada1" providerId="ADAL" clId="{D0CAA305-32E1-4922-BE2E-06A924A17113}" dt="2020-05-29T14:04:31.713" v="335" actId="6549"/>
        <pc:sldMkLst>
          <pc:docMk/>
          <pc:sldMk cId="977282054" sldId="256"/>
        </pc:sldMkLst>
        <pc:spChg chg="mod">
          <ac:chgData name="Andy Unterseher" userId="f449bed7-479a-4dcb-b930-24e87867ada1" providerId="ADAL" clId="{D0CAA305-32E1-4922-BE2E-06A924A17113}" dt="2020-05-29T14:04:31.713" v="335" actId="6549"/>
          <ac:spMkLst>
            <pc:docMk/>
            <pc:sldMk cId="977282054" sldId="256"/>
            <ac:spMk id="2" creationId="{1352D589-6693-3E4C-9675-9339867E1025}"/>
          </ac:spMkLst>
        </pc:spChg>
        <pc:spChg chg="mod">
          <ac:chgData name="Andy Unterseher" userId="f449bed7-479a-4dcb-b930-24e87867ada1" providerId="ADAL" clId="{D0CAA305-32E1-4922-BE2E-06A924A17113}" dt="2020-05-29T13:13:58.799" v="43" actId="20577"/>
          <ac:spMkLst>
            <pc:docMk/>
            <pc:sldMk cId="977282054" sldId="256"/>
            <ac:spMk id="3" creationId="{157ABF77-1086-6C42-8F08-C063D8547355}"/>
          </ac:spMkLst>
        </pc:spChg>
      </pc:sldChg>
      <pc:sldChg chg="modSp mod">
        <pc:chgData name="Andy Unterseher" userId="f449bed7-479a-4dcb-b930-24e87867ada1" providerId="ADAL" clId="{D0CAA305-32E1-4922-BE2E-06A924A17113}" dt="2020-06-01T01:06:08.232" v="606" actId="20577"/>
        <pc:sldMkLst>
          <pc:docMk/>
          <pc:sldMk cId="1800841442" sldId="257"/>
        </pc:sldMkLst>
        <pc:spChg chg="mod">
          <ac:chgData name="Andy Unterseher" userId="f449bed7-479a-4dcb-b930-24e87867ada1" providerId="ADAL" clId="{D0CAA305-32E1-4922-BE2E-06A924A17113}" dt="2020-06-01T01:06:08.232" v="606" actId="20577"/>
          <ac:spMkLst>
            <pc:docMk/>
            <pc:sldMk cId="1800841442" sldId="257"/>
            <ac:spMk id="3" creationId="{41D7EB71-4B85-4270-96E9-C3DA92C1F9D4}"/>
          </ac:spMkLst>
        </pc:spChg>
      </pc:sldChg>
      <pc:sldChg chg="modSp">
        <pc:chgData name="Andy Unterseher" userId="f449bed7-479a-4dcb-b930-24e87867ada1" providerId="ADAL" clId="{D0CAA305-32E1-4922-BE2E-06A924A17113}" dt="2020-05-29T13:15:19.460" v="147"/>
        <pc:sldMkLst>
          <pc:docMk/>
          <pc:sldMk cId="4033343425" sldId="258"/>
        </pc:sldMkLst>
        <pc:spChg chg="mod">
          <ac:chgData name="Andy Unterseher" userId="f449bed7-479a-4dcb-b930-24e87867ada1" providerId="ADAL" clId="{D0CAA305-32E1-4922-BE2E-06A924A17113}" dt="2020-05-29T13:15:19.460" v="147"/>
          <ac:spMkLst>
            <pc:docMk/>
            <pc:sldMk cId="4033343425" sldId="258"/>
            <ac:spMk id="3" creationId="{979398D7-3D40-4AEC-88C5-2C5AFAFD2550}"/>
          </ac:spMkLst>
        </pc:spChg>
      </pc:sldChg>
      <pc:sldChg chg="modSp del mod">
        <pc:chgData name="Andy Unterseher" userId="f449bed7-479a-4dcb-b930-24e87867ada1" providerId="ADAL" clId="{D0CAA305-32E1-4922-BE2E-06A924A17113}" dt="2020-06-01T01:05:05.662" v="534" actId="2696"/>
        <pc:sldMkLst>
          <pc:docMk/>
          <pc:sldMk cId="1369048312" sldId="259"/>
        </pc:sldMkLst>
        <pc:spChg chg="mod">
          <ac:chgData name="Andy Unterseher" userId="f449bed7-479a-4dcb-b930-24e87867ada1" providerId="ADAL" clId="{D0CAA305-32E1-4922-BE2E-06A924A17113}" dt="2020-05-29T14:10:25.105" v="352" actId="20577"/>
          <ac:spMkLst>
            <pc:docMk/>
            <pc:sldMk cId="1369048312" sldId="259"/>
            <ac:spMk id="4" creationId="{A977DC0E-0BF5-4226-A036-8244763E2023}"/>
          </ac:spMkLst>
        </pc:spChg>
      </pc:sldChg>
      <pc:sldChg chg="modSp mod">
        <pc:chgData name="Andy Unterseher" userId="f449bed7-479a-4dcb-b930-24e87867ada1" providerId="ADAL" clId="{D0CAA305-32E1-4922-BE2E-06A924A17113}" dt="2020-05-29T13:19:23.559" v="221" actId="20577"/>
        <pc:sldMkLst>
          <pc:docMk/>
          <pc:sldMk cId="3512404198" sldId="260"/>
        </pc:sldMkLst>
        <pc:spChg chg="mod">
          <ac:chgData name="Andy Unterseher" userId="f449bed7-479a-4dcb-b930-24e87867ada1" providerId="ADAL" clId="{D0CAA305-32E1-4922-BE2E-06A924A17113}" dt="2020-05-29T13:19:23.559" v="221" actId="20577"/>
          <ac:spMkLst>
            <pc:docMk/>
            <pc:sldMk cId="3512404198" sldId="260"/>
            <ac:spMk id="3" creationId="{B5064C57-28DD-47AB-94A8-01A10B45F7D6}"/>
          </ac:spMkLst>
        </pc:spChg>
      </pc:sldChg>
      <pc:sldChg chg="modSp mod">
        <pc:chgData name="Andy Unterseher" userId="f449bed7-479a-4dcb-b930-24e87867ada1" providerId="ADAL" clId="{D0CAA305-32E1-4922-BE2E-06A924A17113}" dt="2020-05-29T13:15:44.527" v="152" actId="14"/>
        <pc:sldMkLst>
          <pc:docMk/>
          <pc:sldMk cId="45540496" sldId="261"/>
        </pc:sldMkLst>
        <pc:spChg chg="mod">
          <ac:chgData name="Andy Unterseher" userId="f449bed7-479a-4dcb-b930-24e87867ada1" providerId="ADAL" clId="{D0CAA305-32E1-4922-BE2E-06A924A17113}" dt="2020-05-29T13:15:44.527" v="152" actId="14"/>
          <ac:spMkLst>
            <pc:docMk/>
            <pc:sldMk cId="45540496" sldId="261"/>
            <ac:spMk id="3" creationId="{14F0E5FD-8950-43A8-86F2-5F84E2114EE1}"/>
          </ac:spMkLst>
        </pc:spChg>
      </pc:sldChg>
      <pc:sldChg chg="modSp mod">
        <pc:chgData name="Andy Unterseher" userId="f449bed7-479a-4dcb-b930-24e87867ada1" providerId="ADAL" clId="{D0CAA305-32E1-4922-BE2E-06A924A17113}" dt="2020-05-29T13:21:10.304" v="261" actId="20577"/>
        <pc:sldMkLst>
          <pc:docMk/>
          <pc:sldMk cId="4064761262" sldId="262"/>
        </pc:sldMkLst>
        <pc:spChg chg="mod">
          <ac:chgData name="Andy Unterseher" userId="f449bed7-479a-4dcb-b930-24e87867ada1" providerId="ADAL" clId="{D0CAA305-32E1-4922-BE2E-06A924A17113}" dt="2020-05-29T13:16:06.153" v="158" actId="20577"/>
          <ac:spMkLst>
            <pc:docMk/>
            <pc:sldMk cId="4064761262" sldId="262"/>
            <ac:spMk id="2" creationId="{5CCEDCC1-57C5-4938-9033-A5F4749EFED0}"/>
          </ac:spMkLst>
        </pc:spChg>
        <pc:spChg chg="mod">
          <ac:chgData name="Andy Unterseher" userId="f449bed7-479a-4dcb-b930-24e87867ada1" providerId="ADAL" clId="{D0CAA305-32E1-4922-BE2E-06A924A17113}" dt="2020-05-29T13:21:10.304" v="261" actId="20577"/>
          <ac:spMkLst>
            <pc:docMk/>
            <pc:sldMk cId="4064761262" sldId="262"/>
            <ac:spMk id="3" creationId="{4EB7BFA5-B2C1-4F1E-A960-85EF37DDC1EF}"/>
          </ac:spMkLst>
        </pc:spChg>
      </pc:sldChg>
      <pc:sldChg chg="modSp">
        <pc:chgData name="Andy Unterseher" userId="f449bed7-479a-4dcb-b930-24e87867ada1" providerId="ADAL" clId="{D0CAA305-32E1-4922-BE2E-06A924A17113}" dt="2020-05-29T13:22:08.243" v="262"/>
        <pc:sldMkLst>
          <pc:docMk/>
          <pc:sldMk cId="378772971" sldId="263"/>
        </pc:sldMkLst>
        <pc:spChg chg="mod">
          <ac:chgData name="Andy Unterseher" userId="f449bed7-479a-4dcb-b930-24e87867ada1" providerId="ADAL" clId="{D0CAA305-32E1-4922-BE2E-06A924A17113}" dt="2020-05-29T13:22:08.243" v="262"/>
          <ac:spMkLst>
            <pc:docMk/>
            <pc:sldMk cId="378772971" sldId="263"/>
            <ac:spMk id="3" creationId="{048D5151-7554-4111-A4DC-D5DE4732E2A6}"/>
          </ac:spMkLst>
        </pc:spChg>
      </pc:sldChg>
      <pc:sldChg chg="modSp mod">
        <pc:chgData name="Andy Unterseher" userId="f449bed7-479a-4dcb-b930-24e87867ada1" providerId="ADAL" clId="{D0CAA305-32E1-4922-BE2E-06A924A17113}" dt="2020-05-29T13:22:41.988" v="314" actId="20577"/>
        <pc:sldMkLst>
          <pc:docMk/>
          <pc:sldMk cId="2525962372" sldId="264"/>
        </pc:sldMkLst>
        <pc:spChg chg="mod">
          <ac:chgData name="Andy Unterseher" userId="f449bed7-479a-4dcb-b930-24e87867ada1" providerId="ADAL" clId="{D0CAA305-32E1-4922-BE2E-06A924A17113}" dt="2020-05-29T13:22:41.988" v="314" actId="20577"/>
          <ac:spMkLst>
            <pc:docMk/>
            <pc:sldMk cId="2525962372" sldId="264"/>
            <ac:spMk id="3" creationId="{B0389779-7EF7-4511-8518-1622BBEBF542}"/>
          </ac:spMkLst>
        </pc:spChg>
      </pc:sldChg>
      <pc:sldChg chg="addSp delSp modSp del mod">
        <pc:chgData name="Andy Unterseher" userId="f449bed7-479a-4dcb-b930-24e87867ada1" providerId="ADAL" clId="{D0CAA305-32E1-4922-BE2E-06A924A17113}" dt="2020-05-29T21:29:28.575" v="532" actId="2696"/>
        <pc:sldMkLst>
          <pc:docMk/>
          <pc:sldMk cId="1530083913" sldId="265"/>
        </pc:sldMkLst>
        <pc:spChg chg="mod">
          <ac:chgData name="Andy Unterseher" userId="f449bed7-479a-4dcb-b930-24e87867ada1" providerId="ADAL" clId="{D0CAA305-32E1-4922-BE2E-06A924A17113}" dt="2020-05-29T15:39:02.251" v="523" actId="20577"/>
          <ac:spMkLst>
            <pc:docMk/>
            <pc:sldMk cId="1530083913" sldId="265"/>
            <ac:spMk id="2" creationId="{9D29F59F-8CD7-4297-B467-8B88F1130671}"/>
          </ac:spMkLst>
        </pc:spChg>
        <pc:spChg chg="del">
          <ac:chgData name="Andy Unterseher" userId="f449bed7-479a-4dcb-b930-24e87867ada1" providerId="ADAL" clId="{D0CAA305-32E1-4922-BE2E-06A924A17113}" dt="2020-05-29T13:31:01.867" v="318" actId="478"/>
          <ac:spMkLst>
            <pc:docMk/>
            <pc:sldMk cId="1530083913" sldId="265"/>
            <ac:spMk id="3" creationId="{A908EFB0-2148-4905-AAF2-DC67A2312E2C}"/>
          </ac:spMkLst>
        </pc:spChg>
        <pc:spChg chg="add mod">
          <ac:chgData name="Andy Unterseher" userId="f449bed7-479a-4dcb-b930-24e87867ada1" providerId="ADAL" clId="{D0CAA305-32E1-4922-BE2E-06A924A17113}" dt="2020-05-29T13:31:10.210" v="332" actId="1036"/>
          <ac:spMkLst>
            <pc:docMk/>
            <pc:sldMk cId="1530083913" sldId="265"/>
            <ac:spMk id="4" creationId="{88F04489-233C-4125-8948-EB34D1BD2185}"/>
          </ac:spMkLst>
        </pc:spChg>
        <pc:spChg chg="add mod">
          <ac:chgData name="Andy Unterseher" userId="f449bed7-479a-4dcb-b930-24e87867ada1" providerId="ADAL" clId="{D0CAA305-32E1-4922-BE2E-06A924A17113}" dt="2020-05-29T13:31:10.210" v="332" actId="1036"/>
          <ac:spMkLst>
            <pc:docMk/>
            <pc:sldMk cId="1530083913" sldId="265"/>
            <ac:spMk id="5" creationId="{83922AF4-406F-4465-85F9-67DC3C76137C}"/>
          </ac:spMkLst>
        </pc:spChg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981335634" sldId="265"/>
        </pc:sldMkLst>
      </pc:sldChg>
      <pc:sldChg chg="addSp delSp modSp add del mod">
        <pc:chgData name="Andy Unterseher" userId="f449bed7-479a-4dcb-b930-24e87867ada1" providerId="ADAL" clId="{D0CAA305-32E1-4922-BE2E-06A924A17113}" dt="2020-06-01T15:13:16.368" v="793" actId="478"/>
        <pc:sldMkLst>
          <pc:docMk/>
          <pc:sldMk cId="3875387511" sldId="266"/>
        </pc:sldMkLst>
        <pc:spChg chg="del">
          <ac:chgData name="Andy Unterseher" userId="f449bed7-479a-4dcb-b930-24e87867ada1" providerId="ADAL" clId="{D0CAA305-32E1-4922-BE2E-06A924A17113}" dt="2020-06-01T15:02:57.994" v="624" actId="478"/>
          <ac:spMkLst>
            <pc:docMk/>
            <pc:sldMk cId="3875387511" sldId="266"/>
            <ac:spMk id="3" creationId="{BA1B3372-E312-4501-87B1-CB4FEEA7A002}"/>
          </ac:spMkLst>
        </pc:spChg>
        <pc:spChg chg="add del mod">
          <ac:chgData name="Andy Unterseher" userId="f449bed7-479a-4dcb-b930-24e87867ada1" providerId="ADAL" clId="{D0CAA305-32E1-4922-BE2E-06A924A17113}" dt="2020-06-01T15:13:14.113" v="792" actId="478"/>
          <ac:spMkLst>
            <pc:docMk/>
            <pc:sldMk cId="3875387511" sldId="266"/>
            <ac:spMk id="4" creationId="{C227DFC4-7E03-48CD-968A-B0392AE4E9C8}"/>
          </ac:spMkLst>
        </pc:spChg>
        <pc:spChg chg="add del mod">
          <ac:chgData name="Andy Unterseher" userId="f449bed7-479a-4dcb-b930-24e87867ada1" providerId="ADAL" clId="{D0CAA305-32E1-4922-BE2E-06A924A17113}" dt="2020-06-01T15:13:16.368" v="793" actId="478"/>
          <ac:spMkLst>
            <pc:docMk/>
            <pc:sldMk cId="3875387511" sldId="266"/>
            <ac:spMk id="5" creationId="{51BC57C0-3A45-4241-9F64-DABF8D3E685D}"/>
          </ac:spMkLst>
        </pc:spChg>
      </pc:sldChg>
      <pc:sldChg chg="add del">
        <pc:chgData name="Andy Unterseher" userId="f449bed7-479a-4dcb-b930-24e87867ada1" providerId="ADAL" clId="{D0CAA305-32E1-4922-BE2E-06A924A17113}" dt="2020-06-01T15:13:03.601" v="775" actId="47"/>
        <pc:sldMkLst>
          <pc:docMk/>
          <pc:sldMk cId="2981335634" sldId="267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82692082" sldId="268"/>
        </pc:sldMkLst>
      </pc:sldChg>
      <pc:sldChg chg="modSp add del mod">
        <pc:chgData name="Andy Unterseher" userId="f449bed7-479a-4dcb-b930-24e87867ada1" providerId="ADAL" clId="{D0CAA305-32E1-4922-BE2E-06A924A17113}" dt="2020-06-01T15:13:03.601" v="775" actId="47"/>
        <pc:sldMkLst>
          <pc:docMk/>
          <pc:sldMk cId="2448842914" sldId="268"/>
        </pc:sldMkLst>
        <pc:spChg chg="mod">
          <ac:chgData name="Andy Unterseher" userId="f449bed7-479a-4dcb-b930-24e87867ada1" providerId="ADAL" clId="{D0CAA305-32E1-4922-BE2E-06A924A17113}" dt="2020-05-29T13:32:48.427" v="334" actId="27636"/>
          <ac:spMkLst>
            <pc:docMk/>
            <pc:sldMk cId="2448842914" sldId="268"/>
            <ac:spMk id="3" creationId="{3FEDAFEB-AE62-E741-B19A-73AA35B86F01}"/>
          </ac:spMkLst>
        </pc:spChg>
      </pc:sldChg>
      <pc:sldChg chg="add del">
        <pc:chgData name="Andy Unterseher" userId="f449bed7-479a-4dcb-b930-24e87867ada1" providerId="ADAL" clId="{D0CAA305-32E1-4922-BE2E-06A924A17113}" dt="2020-06-01T15:13:03.601" v="775" actId="47"/>
        <pc:sldMkLst>
          <pc:docMk/>
          <pc:sldMk cId="667474270" sldId="269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787301525" sldId="269"/>
        </pc:sldMkLst>
      </pc:sldChg>
      <pc:sldChg chg="modSp add del mod">
        <pc:chgData name="Andy Unterseher" userId="f449bed7-479a-4dcb-b930-24e87867ada1" providerId="ADAL" clId="{D0CAA305-32E1-4922-BE2E-06A924A17113}" dt="2020-06-01T15:11:46.373" v="768"/>
        <pc:sldMkLst>
          <pc:docMk/>
          <pc:sldMk cId="2540732002" sldId="270"/>
        </pc:sldMkLst>
        <pc:spChg chg="mod">
          <ac:chgData name="Andy Unterseher" userId="f449bed7-479a-4dcb-b930-24e87867ada1" providerId="ADAL" clId="{D0CAA305-32E1-4922-BE2E-06A924A17113}" dt="2020-06-01T15:11:46.373" v="768"/>
          <ac:spMkLst>
            <pc:docMk/>
            <pc:sldMk cId="2540732002" sldId="270"/>
            <ac:spMk id="3" creationId="{D57D3E1C-CBF4-4B2D-AE9D-A04FCDD3BE95}"/>
          </ac:spMkLst>
        </pc:spChg>
      </pc:sldChg>
      <pc:sldChg chg="add del">
        <pc:chgData name="Andy Unterseher" userId="f449bed7-479a-4dcb-b930-24e87867ada1" providerId="ADAL" clId="{D0CAA305-32E1-4922-BE2E-06A924A17113}" dt="2020-06-01T15:13:03.601" v="775" actId="47"/>
        <pc:sldMkLst>
          <pc:docMk/>
          <pc:sldMk cId="3476287892" sldId="270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1104342757" sldId="271"/>
        </pc:sldMkLst>
      </pc:sldChg>
      <pc:sldChg chg="add del">
        <pc:chgData name="Andy Unterseher" userId="f449bed7-479a-4dcb-b930-24e87867ada1" providerId="ADAL" clId="{D0CAA305-32E1-4922-BE2E-06A924A17113}" dt="2020-06-01T15:13:03.601" v="775" actId="47"/>
        <pc:sldMkLst>
          <pc:docMk/>
          <pc:sldMk cId="2319046137" sldId="271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771321082" sldId="272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599493137" sldId="273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638529266" sldId="274"/>
        </pc:sldMkLst>
      </pc:sldChg>
      <pc:sldChg chg="add setBg">
        <pc:chgData name="Andy Unterseher" userId="f449bed7-479a-4dcb-b930-24e87867ada1" providerId="ADAL" clId="{D0CAA305-32E1-4922-BE2E-06A924A17113}" dt="2020-05-29T14:12:43.739" v="353"/>
        <pc:sldMkLst>
          <pc:docMk/>
          <pc:sldMk cId="626571390" sldId="275"/>
        </pc:sldMkLst>
      </pc:sldChg>
      <pc:sldChg chg="addSp delSp modSp new add del mod">
        <pc:chgData name="Andy Unterseher" userId="f449bed7-479a-4dcb-b930-24e87867ada1" providerId="ADAL" clId="{D0CAA305-32E1-4922-BE2E-06A924A17113}" dt="2020-06-01T15:13:24.321" v="795" actId="478"/>
        <pc:sldMkLst>
          <pc:docMk/>
          <pc:sldMk cId="1114142585" sldId="276"/>
        </pc:sldMkLst>
        <pc:spChg chg="mod">
          <ac:chgData name="Andy Unterseher" userId="f449bed7-479a-4dcb-b930-24e87867ada1" providerId="ADAL" clId="{D0CAA305-32E1-4922-BE2E-06A924A17113}" dt="2020-05-29T15:38:39.183" v="457"/>
          <ac:spMkLst>
            <pc:docMk/>
            <pc:sldMk cId="1114142585" sldId="276"/>
            <ac:spMk id="2" creationId="{0B993DF4-527C-4AC1-A265-072E52E392EB}"/>
          </ac:spMkLst>
        </pc:spChg>
        <pc:spChg chg="del">
          <ac:chgData name="Andy Unterseher" userId="f449bed7-479a-4dcb-b930-24e87867ada1" providerId="ADAL" clId="{D0CAA305-32E1-4922-BE2E-06A924A17113}" dt="2020-06-01T15:02:17.604" v="609" actId="478"/>
          <ac:spMkLst>
            <pc:docMk/>
            <pc:sldMk cId="1114142585" sldId="276"/>
            <ac:spMk id="3" creationId="{DB622C33-76EB-48F4-9AAD-643BAFD468FE}"/>
          </ac:spMkLst>
        </pc:spChg>
        <pc:spChg chg="add del mod">
          <ac:chgData name="Andy Unterseher" userId="f449bed7-479a-4dcb-b930-24e87867ada1" providerId="ADAL" clId="{D0CAA305-32E1-4922-BE2E-06A924A17113}" dt="2020-06-01T15:13:22.110" v="794" actId="478"/>
          <ac:spMkLst>
            <pc:docMk/>
            <pc:sldMk cId="1114142585" sldId="276"/>
            <ac:spMk id="4" creationId="{1DD3FB50-7756-4CCA-8107-16ED14AF38A8}"/>
          </ac:spMkLst>
        </pc:spChg>
        <pc:spChg chg="add del mod">
          <ac:chgData name="Andy Unterseher" userId="f449bed7-479a-4dcb-b930-24e87867ada1" providerId="ADAL" clId="{D0CAA305-32E1-4922-BE2E-06A924A17113}" dt="2020-06-01T15:13:24.321" v="795" actId="478"/>
          <ac:spMkLst>
            <pc:docMk/>
            <pc:sldMk cId="1114142585" sldId="276"/>
            <ac:spMk id="5" creationId="{7B9673F4-6264-4528-97F5-E2B2D4081778}"/>
          </ac:spMkLst>
        </pc:spChg>
        <pc:spChg chg="add mod">
          <ac:chgData name="Andy Unterseher" userId="f449bed7-479a-4dcb-b930-24e87867ada1" providerId="ADAL" clId="{D0CAA305-32E1-4922-BE2E-06A924A17113}" dt="2020-06-01T15:13:22.110" v="794" actId="478"/>
          <ac:spMkLst>
            <pc:docMk/>
            <pc:sldMk cId="1114142585" sldId="276"/>
            <ac:spMk id="7" creationId="{BDE84661-B1CF-40A1-AC57-17C3E193D7F2}"/>
          </ac:spMkLst>
        </pc:spChg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1340069255" sldId="277"/>
        </pc:sldMkLst>
      </pc:sldChg>
      <pc:sldChg chg="addSp delSp modSp new del mod">
        <pc:chgData name="Andy Unterseher" userId="f449bed7-479a-4dcb-b930-24e87867ada1" providerId="ADAL" clId="{D0CAA305-32E1-4922-BE2E-06A924A17113}" dt="2020-05-29T21:29:32.694" v="533" actId="2696"/>
        <pc:sldMkLst>
          <pc:docMk/>
          <pc:sldMk cId="1902285969" sldId="277"/>
        </pc:sldMkLst>
        <pc:spChg chg="del">
          <ac:chgData name="Andy Unterseher" userId="f449bed7-479a-4dcb-b930-24e87867ada1" providerId="ADAL" clId="{D0CAA305-32E1-4922-BE2E-06A924A17113}" dt="2020-05-29T21:20:29.002" v="528" actId="478"/>
          <ac:spMkLst>
            <pc:docMk/>
            <pc:sldMk cId="1902285969" sldId="277"/>
            <ac:spMk id="2" creationId="{5F1E0CAD-1888-4346-B80F-7F8C92DFA56E}"/>
          </ac:spMkLst>
        </pc:spChg>
        <pc:spChg chg="del">
          <ac:chgData name="Andy Unterseher" userId="f449bed7-479a-4dcb-b930-24e87867ada1" providerId="ADAL" clId="{D0CAA305-32E1-4922-BE2E-06A924A17113}" dt="2020-05-29T21:20:18.110" v="525"/>
          <ac:spMkLst>
            <pc:docMk/>
            <pc:sldMk cId="1902285969" sldId="277"/>
            <ac:spMk id="3" creationId="{B0CCEAD6-1331-429B-A228-3ECE75D58CE9}"/>
          </ac:spMkLst>
        </pc:spChg>
        <pc:spChg chg="add mod">
          <ac:chgData name="Andy Unterseher" userId="f449bed7-479a-4dcb-b930-24e87867ada1" providerId="ADAL" clId="{D0CAA305-32E1-4922-BE2E-06A924A17113}" dt="2020-05-29T21:21:03.278" v="531" actId="478"/>
          <ac:spMkLst>
            <pc:docMk/>
            <pc:sldMk cId="1902285969" sldId="277"/>
            <ac:spMk id="6" creationId="{DC198E60-A037-45D4-88F6-CBE10CBFEA2E}"/>
          </ac:spMkLst>
        </pc:spChg>
        <pc:graphicFrameChg chg="add del mod modGraphic">
          <ac:chgData name="Andy Unterseher" userId="f449bed7-479a-4dcb-b930-24e87867ada1" providerId="ADAL" clId="{D0CAA305-32E1-4922-BE2E-06A924A17113}" dt="2020-05-29T21:21:03.278" v="531" actId="478"/>
          <ac:graphicFrameMkLst>
            <pc:docMk/>
            <pc:sldMk cId="1902285969" sldId="277"/>
            <ac:graphicFrameMk id="4" creationId="{D69AA1B0-95BF-4D93-8068-AC9C1D382901}"/>
          </ac:graphicFrameMkLst>
        </pc:graphicFrameChg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701036772" sldId="278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4277944497" sldId="279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273447786" sldId="280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538898251" sldId="282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316686158" sldId="283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4213325106" sldId="284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4137441130" sldId="285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2078377975" sldId="286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373884564" sldId="287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3490166924" sldId="288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3699104964" sldId="289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970876443" sldId="290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757128723" sldId="291"/>
        </pc:sldMkLst>
      </pc:sldChg>
      <pc:sldChg chg="add">
        <pc:chgData name="Andy Unterseher" userId="f449bed7-479a-4dcb-b930-24e87867ada1" providerId="ADAL" clId="{D0CAA305-32E1-4922-BE2E-06A924A17113}" dt="2020-06-01T14:12:39.827" v="607"/>
        <pc:sldMkLst>
          <pc:docMk/>
          <pc:sldMk cId="2941507643" sldId="292"/>
        </pc:sldMkLst>
      </pc:sldChg>
      <pc:sldChg chg="modSp add mod">
        <pc:chgData name="Andy Unterseher" userId="f449bed7-479a-4dcb-b930-24e87867ada1" providerId="ADAL" clId="{D0CAA305-32E1-4922-BE2E-06A924A17113}" dt="2020-06-01T14:12:39.965" v="608" actId="27636"/>
        <pc:sldMkLst>
          <pc:docMk/>
          <pc:sldMk cId="755919445" sldId="294"/>
        </pc:sldMkLst>
        <pc:spChg chg="mod">
          <ac:chgData name="Andy Unterseher" userId="f449bed7-479a-4dcb-b930-24e87867ada1" providerId="ADAL" clId="{D0CAA305-32E1-4922-BE2E-06A924A17113}" dt="2020-06-01T14:12:39.965" v="608" actId="27636"/>
          <ac:spMkLst>
            <pc:docMk/>
            <pc:sldMk cId="755919445" sldId="294"/>
            <ac:spMk id="2" creationId="{2E84E5C8-B809-4B43-9C40-DFD31204F6C6}"/>
          </ac:spMkLst>
        </pc:spChg>
      </pc:sldChg>
      <pc:sldChg chg="modSp add del mod">
        <pc:chgData name="Andy Unterseher" userId="f449bed7-479a-4dcb-b930-24e87867ada1" providerId="ADAL" clId="{D0CAA305-32E1-4922-BE2E-06A924A17113}" dt="2020-06-01T15:11:46.373" v="768"/>
        <pc:sldMkLst>
          <pc:docMk/>
          <pc:sldMk cId="2448842914" sldId="295"/>
        </pc:sldMkLst>
        <pc:spChg chg="mod">
          <ac:chgData name="Andy Unterseher" userId="f449bed7-479a-4dcb-b930-24e87867ada1" providerId="ADAL" clId="{D0CAA305-32E1-4922-BE2E-06A924A17113}" dt="2020-06-01T15:11:46.373" v="768"/>
          <ac:spMkLst>
            <pc:docMk/>
            <pc:sldMk cId="2448842914" sldId="295"/>
            <ac:spMk id="3" creationId="{3FEDAFEB-AE62-E741-B19A-73AA35B86F01}"/>
          </ac:spMkLst>
        </pc:spChg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667474270" sldId="296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993684318" sldId="297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365777041" sldId="301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2986805984" sldId="302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907931644" sldId="303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251488441" sldId="304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1692037712" sldId="305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390982348" sldId="306"/>
        </pc:sldMkLst>
      </pc:sldChg>
      <pc:sldChg chg="modSp add del mod">
        <pc:chgData name="Andy Unterseher" userId="f449bed7-479a-4dcb-b930-24e87867ada1" providerId="ADAL" clId="{D0CAA305-32E1-4922-BE2E-06A924A17113}" dt="2020-06-01T15:11:46.373" v="768"/>
        <pc:sldMkLst>
          <pc:docMk/>
          <pc:sldMk cId="2249315457" sldId="307"/>
        </pc:sldMkLst>
        <pc:spChg chg="mod">
          <ac:chgData name="Andy Unterseher" userId="f449bed7-479a-4dcb-b930-24e87867ada1" providerId="ADAL" clId="{D0CAA305-32E1-4922-BE2E-06A924A17113}" dt="2020-06-01T15:11:46.373" v="768"/>
          <ac:spMkLst>
            <pc:docMk/>
            <pc:sldMk cId="2249315457" sldId="307"/>
            <ac:spMk id="2" creationId="{2E84E5C8-B809-4B43-9C40-DFD31204F6C6}"/>
          </ac:spMkLst>
        </pc:spChg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504308594" sldId="308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476287892" sldId="309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631614894" sldId="310"/>
        </pc:sldMkLst>
      </pc:sldChg>
      <pc:sldChg chg="add del">
        <pc:chgData name="Andy Unterseher" userId="f449bed7-479a-4dcb-b930-24e87867ada1" providerId="ADAL" clId="{D0CAA305-32E1-4922-BE2E-06A924A17113}" dt="2020-06-01T15:11:46.373" v="768"/>
        <pc:sldMkLst>
          <pc:docMk/>
          <pc:sldMk cId="3527696558" sldId="311"/>
        </pc:sldMkLst>
      </pc:sldChg>
      <pc:sldChg chg="add del">
        <pc:chgData name="Andy Unterseher" userId="f449bed7-479a-4dcb-b930-24e87867ada1" providerId="ADAL" clId="{D0CAA305-32E1-4922-BE2E-06A924A17113}" dt="2020-06-01T15:11:43.346" v="765"/>
        <pc:sldMkLst>
          <pc:docMk/>
          <pc:sldMk cId="3622866018" sldId="312"/>
        </pc:sldMkLst>
      </pc:sldChg>
      <pc:sldChg chg="add del">
        <pc:chgData name="Andy Unterseher" userId="f449bed7-479a-4dcb-b930-24e87867ada1" providerId="ADAL" clId="{D0CAA305-32E1-4922-BE2E-06A924A17113}" dt="2020-06-01T15:11:43.346" v="765"/>
        <pc:sldMkLst>
          <pc:docMk/>
          <pc:sldMk cId="2450385606" sldId="313"/>
        </pc:sldMkLst>
      </pc:sldChg>
      <pc:sldChg chg="add del">
        <pc:chgData name="Andy Unterseher" userId="f449bed7-479a-4dcb-b930-24e87867ada1" providerId="ADAL" clId="{D0CAA305-32E1-4922-BE2E-06A924A17113}" dt="2020-06-01T15:11:43.346" v="765"/>
        <pc:sldMkLst>
          <pc:docMk/>
          <pc:sldMk cId="478943327" sldId="314"/>
        </pc:sldMkLst>
      </pc:sldChg>
      <pc:sldChg chg="add del">
        <pc:chgData name="Andy Unterseher" userId="f449bed7-479a-4dcb-b930-24e87867ada1" providerId="ADAL" clId="{D0CAA305-32E1-4922-BE2E-06A924A17113}" dt="2020-06-01T15:11:43.346" v="765"/>
        <pc:sldMkLst>
          <pc:docMk/>
          <pc:sldMk cId="1263832632" sldId="315"/>
        </pc:sldMkLst>
      </pc:sldChg>
      <pc:sldChg chg="add del">
        <pc:chgData name="Andy Unterseher" userId="f449bed7-479a-4dcb-b930-24e87867ada1" providerId="ADAL" clId="{D0CAA305-32E1-4922-BE2E-06A924A17113}" dt="2020-06-01T15:11:43.346" v="765"/>
        <pc:sldMkLst>
          <pc:docMk/>
          <pc:sldMk cId="195982340" sldId="316"/>
        </pc:sldMkLst>
      </pc:sldChg>
      <pc:sldChg chg="add del">
        <pc:chgData name="Andy Unterseher" userId="f449bed7-479a-4dcb-b930-24e87867ada1" providerId="ADAL" clId="{D0CAA305-32E1-4922-BE2E-06A924A17113}" dt="2020-06-01T15:11:43.346" v="765"/>
        <pc:sldMkLst>
          <pc:docMk/>
          <pc:sldMk cId="224271921" sldId="317"/>
        </pc:sldMkLst>
      </pc:sldChg>
      <pc:sldMasterChg chg="addSldLayout delSldLayout">
        <pc:chgData name="Andy Unterseher" userId="f449bed7-479a-4dcb-b930-24e87867ada1" providerId="ADAL" clId="{D0CAA305-32E1-4922-BE2E-06A924A17113}" dt="2020-06-01T15:11:44.680" v="766" actId="47"/>
        <pc:sldMasterMkLst>
          <pc:docMk/>
          <pc:sldMasterMk cId="1499840679" sldId="2147483660"/>
        </pc:sldMasterMkLst>
        <pc:sldLayoutChg chg="add del">
          <pc:chgData name="Andy Unterseher" userId="f449bed7-479a-4dcb-b930-24e87867ada1" providerId="ADAL" clId="{D0CAA305-32E1-4922-BE2E-06A924A17113}" dt="2020-06-01T15:11:44.680" v="766" actId="47"/>
          <pc:sldLayoutMkLst>
            <pc:docMk/>
            <pc:sldMasterMk cId="1499840679" sldId="2147483660"/>
            <pc:sldLayoutMk cId="660275425" sldId="2147483672"/>
          </pc:sldLayoutMkLst>
        </pc:sldLayoutChg>
      </pc:sldMasterChg>
    </pc:docChg>
  </pc:docChgLst>
  <pc:docChgLst>
    <pc:chgData name="Andy Unterseher" userId="f449bed7-479a-4dcb-b930-24e87867ada1" providerId="ADAL" clId="{0B467DF4-C6A1-4EF0-A8CC-2206C9D34BE8}"/>
    <pc:docChg chg="custSel addSld modSld">
      <pc:chgData name="Andy Unterseher" userId="f449bed7-479a-4dcb-b930-24e87867ada1" providerId="ADAL" clId="{0B467DF4-C6A1-4EF0-A8CC-2206C9D34BE8}" dt="2020-04-30T21:07:38.650" v="602" actId="20577"/>
      <pc:docMkLst>
        <pc:docMk/>
      </pc:docMkLst>
      <pc:sldChg chg="modSp new">
        <pc:chgData name="Andy Unterseher" userId="f449bed7-479a-4dcb-b930-24e87867ada1" providerId="ADAL" clId="{0B467DF4-C6A1-4EF0-A8CC-2206C9D34BE8}" dt="2020-04-30T16:25:23.252" v="248" actId="20577"/>
        <pc:sldMkLst>
          <pc:docMk/>
          <pc:sldMk cId="1800841442" sldId="257"/>
        </pc:sldMkLst>
        <pc:spChg chg="mod">
          <ac:chgData name="Andy Unterseher" userId="f449bed7-479a-4dcb-b930-24e87867ada1" providerId="ADAL" clId="{0B467DF4-C6A1-4EF0-A8CC-2206C9D34BE8}" dt="2020-04-30T16:22:13.312" v="12" actId="20577"/>
          <ac:spMkLst>
            <pc:docMk/>
            <pc:sldMk cId="1800841442" sldId="257"/>
            <ac:spMk id="2" creationId="{5B65928A-E4D8-4046-AEAD-2775A70E1089}"/>
          </ac:spMkLst>
        </pc:spChg>
        <pc:spChg chg="mod">
          <ac:chgData name="Andy Unterseher" userId="f449bed7-479a-4dcb-b930-24e87867ada1" providerId="ADAL" clId="{0B467DF4-C6A1-4EF0-A8CC-2206C9D34BE8}" dt="2020-04-30T16:25:23.252" v="248" actId="20577"/>
          <ac:spMkLst>
            <pc:docMk/>
            <pc:sldMk cId="1800841442" sldId="257"/>
            <ac:spMk id="3" creationId="{41D7EB71-4B85-4270-96E9-C3DA92C1F9D4}"/>
          </ac:spMkLst>
        </pc:spChg>
      </pc:sldChg>
      <pc:sldChg chg="modSp new">
        <pc:chgData name="Andy Unterseher" userId="f449bed7-479a-4dcb-b930-24e87867ada1" providerId="ADAL" clId="{0B467DF4-C6A1-4EF0-A8CC-2206C9D34BE8}" dt="2020-04-30T16:28:04.823" v="302" actId="20577"/>
        <pc:sldMkLst>
          <pc:docMk/>
          <pc:sldMk cId="4033343425" sldId="258"/>
        </pc:sldMkLst>
        <pc:spChg chg="mod">
          <ac:chgData name="Andy Unterseher" userId="f449bed7-479a-4dcb-b930-24e87867ada1" providerId="ADAL" clId="{0B467DF4-C6A1-4EF0-A8CC-2206C9D34BE8}" dt="2020-04-30T16:28:04.823" v="302" actId="20577"/>
          <ac:spMkLst>
            <pc:docMk/>
            <pc:sldMk cId="4033343425" sldId="258"/>
            <ac:spMk id="2" creationId="{2F8656A9-367A-4CE9-A0D1-69779373D50B}"/>
          </ac:spMkLst>
        </pc:spChg>
        <pc:spChg chg="mod">
          <ac:chgData name="Andy Unterseher" userId="f449bed7-479a-4dcb-b930-24e87867ada1" providerId="ADAL" clId="{0B467DF4-C6A1-4EF0-A8CC-2206C9D34BE8}" dt="2020-04-30T16:28:00.831" v="301" actId="20577"/>
          <ac:spMkLst>
            <pc:docMk/>
            <pc:sldMk cId="4033343425" sldId="258"/>
            <ac:spMk id="3" creationId="{979398D7-3D40-4AEC-88C5-2C5AFAFD2550}"/>
          </ac:spMkLst>
        </pc:spChg>
      </pc:sldChg>
      <pc:sldChg chg="addSp delSp modSp new">
        <pc:chgData name="Andy Unterseher" userId="f449bed7-479a-4dcb-b930-24e87867ada1" providerId="ADAL" clId="{0B467DF4-C6A1-4EF0-A8CC-2206C9D34BE8}" dt="2020-04-30T20:19:46.985" v="530" actId="478"/>
        <pc:sldMkLst>
          <pc:docMk/>
          <pc:sldMk cId="1369048312" sldId="259"/>
        </pc:sldMkLst>
        <pc:spChg chg="mod">
          <ac:chgData name="Andy Unterseher" userId="f449bed7-479a-4dcb-b930-24e87867ada1" providerId="ADAL" clId="{0B467DF4-C6A1-4EF0-A8CC-2206C9D34BE8}" dt="2020-04-30T16:28:38.708" v="325" actId="20577"/>
          <ac:spMkLst>
            <pc:docMk/>
            <pc:sldMk cId="1369048312" sldId="259"/>
            <ac:spMk id="2" creationId="{5638CE65-1935-49CE-8967-CF9FD4856631}"/>
          </ac:spMkLst>
        </pc:spChg>
        <pc:spChg chg="del">
          <ac:chgData name="Andy Unterseher" userId="f449bed7-479a-4dcb-b930-24e87867ada1" providerId="ADAL" clId="{0B467DF4-C6A1-4EF0-A8CC-2206C9D34BE8}" dt="2020-04-30T20:19:46.985" v="530" actId="478"/>
          <ac:spMkLst>
            <pc:docMk/>
            <pc:sldMk cId="1369048312" sldId="259"/>
            <ac:spMk id="3" creationId="{3A108D28-EF6A-4973-A10A-A826097C58B8}"/>
          </ac:spMkLst>
        </pc:spChg>
        <pc:spChg chg="add mod">
          <ac:chgData name="Andy Unterseher" userId="f449bed7-479a-4dcb-b930-24e87867ada1" providerId="ADAL" clId="{0B467DF4-C6A1-4EF0-A8CC-2206C9D34BE8}" dt="2020-04-30T20:19:32.837" v="527" actId="20577"/>
          <ac:spMkLst>
            <pc:docMk/>
            <pc:sldMk cId="1369048312" sldId="259"/>
            <ac:spMk id="4" creationId="{A977DC0E-0BF5-4226-A036-8244763E2023}"/>
          </ac:spMkLst>
        </pc:spChg>
        <pc:spChg chg="del topLvl">
          <ac:chgData name="Andy Unterseher" userId="f449bed7-479a-4dcb-b930-24e87867ada1" providerId="ADAL" clId="{0B467DF4-C6A1-4EF0-A8CC-2206C9D34BE8}" dt="2020-04-30T20:19:41.208" v="529" actId="478"/>
          <ac:spMkLst>
            <pc:docMk/>
            <pc:sldMk cId="1369048312" sldId="259"/>
            <ac:spMk id="6" creationId="{25FDADD2-8D3D-4655-BEEF-7A2984FE9C48}"/>
          </ac:spMkLst>
        </pc:spChg>
        <pc:spChg chg="del topLvl">
          <ac:chgData name="Andy Unterseher" userId="f449bed7-479a-4dcb-b930-24e87867ada1" providerId="ADAL" clId="{0B467DF4-C6A1-4EF0-A8CC-2206C9D34BE8}" dt="2020-04-30T20:19:37.471" v="528" actId="478"/>
          <ac:spMkLst>
            <pc:docMk/>
            <pc:sldMk cId="1369048312" sldId="259"/>
            <ac:spMk id="10" creationId="{2C74E193-5027-4F67-A299-EF112937CEE4}"/>
          </ac:spMkLst>
        </pc:spChg>
        <pc:grpChg chg="add del">
          <ac:chgData name="Andy Unterseher" userId="f449bed7-479a-4dcb-b930-24e87867ada1" providerId="ADAL" clId="{0B467DF4-C6A1-4EF0-A8CC-2206C9D34BE8}" dt="2020-04-30T20:19:41.208" v="529" actId="478"/>
          <ac:grpSpMkLst>
            <pc:docMk/>
            <pc:sldMk cId="1369048312" sldId="259"/>
            <ac:grpSpMk id="5" creationId="{4A34EF72-76CD-4459-BA93-76038E70EB03}"/>
          </ac:grpSpMkLst>
        </pc:grpChg>
        <pc:grpChg chg="add del">
          <ac:chgData name="Andy Unterseher" userId="f449bed7-479a-4dcb-b930-24e87867ada1" providerId="ADAL" clId="{0B467DF4-C6A1-4EF0-A8CC-2206C9D34BE8}" dt="2020-04-30T20:19:37.471" v="528" actId="478"/>
          <ac:grpSpMkLst>
            <pc:docMk/>
            <pc:sldMk cId="1369048312" sldId="259"/>
            <ac:grpSpMk id="8" creationId="{89068C79-709D-4032-9F52-BEEF954BB54C}"/>
          </ac:grpSpMkLst>
        </pc:grpChg>
        <pc:picChg chg="topLvl">
          <ac:chgData name="Andy Unterseher" userId="f449bed7-479a-4dcb-b930-24e87867ada1" providerId="ADAL" clId="{0B467DF4-C6A1-4EF0-A8CC-2206C9D34BE8}" dt="2020-04-30T20:19:41.208" v="529" actId="478"/>
          <ac:picMkLst>
            <pc:docMk/>
            <pc:sldMk cId="1369048312" sldId="259"/>
            <ac:picMk id="7" creationId="{1047BA5C-D38C-4F39-ADFB-811A93E0DFB5}"/>
          </ac:picMkLst>
        </pc:picChg>
        <pc:picChg chg="topLvl">
          <ac:chgData name="Andy Unterseher" userId="f449bed7-479a-4dcb-b930-24e87867ada1" providerId="ADAL" clId="{0B467DF4-C6A1-4EF0-A8CC-2206C9D34BE8}" dt="2020-04-30T20:19:37.471" v="528" actId="478"/>
          <ac:picMkLst>
            <pc:docMk/>
            <pc:sldMk cId="1369048312" sldId="259"/>
            <ac:picMk id="9" creationId="{E9EB914A-A49D-46E8-9D86-918582F64FC6}"/>
          </ac:picMkLst>
        </pc:picChg>
      </pc:sldChg>
      <pc:sldChg chg="modSp new">
        <pc:chgData name="Andy Unterseher" userId="f449bed7-479a-4dcb-b930-24e87867ada1" providerId="ADAL" clId="{0B467DF4-C6A1-4EF0-A8CC-2206C9D34BE8}" dt="2020-04-30T16:29:04.728" v="348" actId="20577"/>
        <pc:sldMkLst>
          <pc:docMk/>
          <pc:sldMk cId="3512404198" sldId="260"/>
        </pc:sldMkLst>
        <pc:spChg chg="mod">
          <ac:chgData name="Andy Unterseher" userId="f449bed7-479a-4dcb-b930-24e87867ada1" providerId="ADAL" clId="{0B467DF4-C6A1-4EF0-A8CC-2206C9D34BE8}" dt="2020-04-30T16:29:04.728" v="348" actId="20577"/>
          <ac:spMkLst>
            <pc:docMk/>
            <pc:sldMk cId="3512404198" sldId="260"/>
            <ac:spMk id="2" creationId="{B443B21C-A04D-4334-8DF0-98D1555E71D3}"/>
          </ac:spMkLst>
        </pc:spChg>
      </pc:sldChg>
      <pc:sldChg chg="modSp new">
        <pc:chgData name="Andy Unterseher" userId="f449bed7-479a-4dcb-b930-24e87867ada1" providerId="ADAL" clId="{0B467DF4-C6A1-4EF0-A8CC-2206C9D34BE8}" dt="2020-04-30T16:29:17.348" v="382" actId="20577"/>
        <pc:sldMkLst>
          <pc:docMk/>
          <pc:sldMk cId="45540496" sldId="261"/>
        </pc:sldMkLst>
        <pc:spChg chg="mod">
          <ac:chgData name="Andy Unterseher" userId="f449bed7-479a-4dcb-b930-24e87867ada1" providerId="ADAL" clId="{0B467DF4-C6A1-4EF0-A8CC-2206C9D34BE8}" dt="2020-04-30T16:29:17.348" v="382" actId="20577"/>
          <ac:spMkLst>
            <pc:docMk/>
            <pc:sldMk cId="45540496" sldId="261"/>
            <ac:spMk id="2" creationId="{AEA68B55-1CC2-4490-9258-D1647F1618B4}"/>
          </ac:spMkLst>
        </pc:spChg>
      </pc:sldChg>
      <pc:sldChg chg="modSp new">
        <pc:chgData name="Andy Unterseher" userId="f449bed7-479a-4dcb-b930-24e87867ada1" providerId="ADAL" clId="{0B467DF4-C6A1-4EF0-A8CC-2206C9D34BE8}" dt="2020-04-30T16:29:34.189" v="418" actId="20577"/>
        <pc:sldMkLst>
          <pc:docMk/>
          <pc:sldMk cId="4064761262" sldId="262"/>
        </pc:sldMkLst>
        <pc:spChg chg="mod">
          <ac:chgData name="Andy Unterseher" userId="f449bed7-479a-4dcb-b930-24e87867ada1" providerId="ADAL" clId="{0B467DF4-C6A1-4EF0-A8CC-2206C9D34BE8}" dt="2020-04-30T16:29:34.189" v="418" actId="20577"/>
          <ac:spMkLst>
            <pc:docMk/>
            <pc:sldMk cId="4064761262" sldId="262"/>
            <ac:spMk id="2" creationId="{5CCEDCC1-57C5-4938-9033-A5F4749EFED0}"/>
          </ac:spMkLst>
        </pc:spChg>
      </pc:sldChg>
      <pc:sldChg chg="modSp new">
        <pc:chgData name="Andy Unterseher" userId="f449bed7-479a-4dcb-b930-24e87867ada1" providerId="ADAL" clId="{0B467DF4-C6A1-4EF0-A8CC-2206C9D34BE8}" dt="2020-04-30T20:18:22.812" v="464" actId="20577"/>
        <pc:sldMkLst>
          <pc:docMk/>
          <pc:sldMk cId="378772971" sldId="263"/>
        </pc:sldMkLst>
        <pc:spChg chg="mod">
          <ac:chgData name="Andy Unterseher" userId="f449bed7-479a-4dcb-b930-24e87867ada1" providerId="ADAL" clId="{0B467DF4-C6A1-4EF0-A8CC-2206C9D34BE8}" dt="2020-04-30T20:18:22.812" v="464" actId="20577"/>
          <ac:spMkLst>
            <pc:docMk/>
            <pc:sldMk cId="378772971" sldId="263"/>
            <ac:spMk id="2" creationId="{60A33A7C-9C6E-426B-BC58-1A020B36398E}"/>
          </ac:spMkLst>
        </pc:spChg>
      </pc:sldChg>
      <pc:sldChg chg="modSp new">
        <pc:chgData name="Andy Unterseher" userId="f449bed7-479a-4dcb-b930-24e87867ada1" providerId="ADAL" clId="{0B467DF4-C6A1-4EF0-A8CC-2206C9D34BE8}" dt="2020-04-30T20:18:40.917" v="508" actId="20577"/>
        <pc:sldMkLst>
          <pc:docMk/>
          <pc:sldMk cId="2525962372" sldId="264"/>
        </pc:sldMkLst>
        <pc:spChg chg="mod">
          <ac:chgData name="Andy Unterseher" userId="f449bed7-479a-4dcb-b930-24e87867ada1" providerId="ADAL" clId="{0B467DF4-C6A1-4EF0-A8CC-2206C9D34BE8}" dt="2020-04-30T20:18:40.917" v="508" actId="20577"/>
          <ac:spMkLst>
            <pc:docMk/>
            <pc:sldMk cId="2525962372" sldId="264"/>
            <ac:spMk id="2" creationId="{FF4675CC-D859-42C5-984A-DEB181B8D0AE}"/>
          </ac:spMkLst>
        </pc:spChg>
      </pc:sldChg>
      <pc:sldChg chg="modSp new">
        <pc:chgData name="Andy Unterseher" userId="f449bed7-479a-4dcb-b930-24e87867ada1" providerId="ADAL" clId="{0B467DF4-C6A1-4EF0-A8CC-2206C9D34BE8}" dt="2020-04-30T20:20:23.652" v="563" actId="20577"/>
        <pc:sldMkLst>
          <pc:docMk/>
          <pc:sldMk cId="1530083913" sldId="265"/>
        </pc:sldMkLst>
        <pc:spChg chg="mod">
          <ac:chgData name="Andy Unterseher" userId="f449bed7-479a-4dcb-b930-24e87867ada1" providerId="ADAL" clId="{0B467DF4-C6A1-4EF0-A8CC-2206C9D34BE8}" dt="2020-04-30T20:20:23.652" v="563" actId="20577"/>
          <ac:spMkLst>
            <pc:docMk/>
            <pc:sldMk cId="1530083913" sldId="265"/>
            <ac:spMk id="2" creationId="{9D29F59F-8CD7-4297-B467-8B88F1130671}"/>
          </ac:spMkLst>
        </pc:spChg>
      </pc:sldChg>
      <pc:sldChg chg="modSp new">
        <pc:chgData name="Andy Unterseher" userId="f449bed7-479a-4dcb-b930-24e87867ada1" providerId="ADAL" clId="{0B467DF4-C6A1-4EF0-A8CC-2206C9D34BE8}" dt="2020-04-30T21:07:38.650" v="602" actId="20577"/>
        <pc:sldMkLst>
          <pc:docMk/>
          <pc:sldMk cId="3875387511" sldId="266"/>
        </pc:sldMkLst>
        <pc:spChg chg="mod">
          <ac:chgData name="Andy Unterseher" userId="f449bed7-479a-4dcb-b930-24e87867ada1" providerId="ADAL" clId="{0B467DF4-C6A1-4EF0-A8CC-2206C9D34BE8}" dt="2020-04-30T21:07:38.650" v="602" actId="20577"/>
          <ac:spMkLst>
            <pc:docMk/>
            <pc:sldMk cId="3875387511" sldId="266"/>
            <ac:spMk id="2" creationId="{852AD1F8-37E6-4F19-A6D5-58C556AC81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D303-6292-426B-A6AB-06BC4A01649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AB869-CDD9-456A-8B7C-61435F5D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67CFB-407D-4EDA-8FB7-F4A98E46742B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BBEE3-F35A-49B8-81A1-48DBB66B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438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03" y="631190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0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47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0.xml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14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13" Type="http://schemas.openxmlformats.org/officeDocument/2006/relationships/customXml" Target="../../customXml/item70.xml"/><Relationship Id="rId3" Type="http://schemas.openxmlformats.org/officeDocument/2006/relationships/customXml" Target="../../customXml/item71.xml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64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3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105.xml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73.xml"/><Relationship Id="rId10" Type="http://schemas.openxmlformats.org/officeDocument/2006/relationships/customXml" Target="../../customXml/item8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78.xml"/><Relationship Id="rId14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4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D589-6693-3E4C-9675-9339867E1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ABF77-1086-6C42-8F08-C063D8547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NoLeaks</a:t>
            </a:r>
            <a:r>
              <a:rPr lang="en-US" dirty="0"/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9772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2AD1F8-37E6-4F19-A6D5-58C556AC81C6}"/>
              </a:ext>
            </a:extLst>
          </p:cNvPr>
          <p:cNvSpPr>
            <a:spLocks noGrp="1"/>
          </p:cNvSpPr>
          <p:nvPr/>
        </p:nvSpPr>
        <p:spPr>
          <a:xfrm>
            <a:off x="838200" y="621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Identify candidate modules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27DFC4-7E03-48CD-968A-B0392AE4E9C8}"/>
              </a:ext>
            </a:extLst>
          </p:cNvPr>
          <p:cNvSpPr txBox="1">
            <a:spLocks/>
          </p:cNvSpPr>
          <p:nvPr/>
        </p:nvSpPr>
        <p:spPr>
          <a:xfrm>
            <a:off x="838200" y="1884787"/>
            <a:ext cx="44895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Ingest – </a:t>
            </a:r>
            <a:r>
              <a:rPr lang="en-US" b="1" dirty="0"/>
              <a:t>Feed Manager</a:t>
            </a:r>
            <a:endParaRPr lang="en-US" dirty="0"/>
          </a:p>
          <a:p>
            <a:pPr lvl="1"/>
            <a:r>
              <a:rPr lang="en-US" dirty="0"/>
              <a:t>Sensor Readings</a:t>
            </a:r>
          </a:p>
          <a:p>
            <a:pPr lvl="1"/>
            <a:r>
              <a:rPr lang="en-US" dirty="0"/>
              <a:t>Device Health</a:t>
            </a:r>
          </a:p>
          <a:p>
            <a:pPr lvl="1"/>
            <a:r>
              <a:rPr lang="en-US" dirty="0"/>
              <a:t>Device Types</a:t>
            </a:r>
          </a:p>
          <a:p>
            <a:r>
              <a:rPr lang="en-US" dirty="0"/>
              <a:t>Analyze – </a:t>
            </a:r>
            <a:r>
              <a:rPr lang="en-US" b="1" dirty="0"/>
              <a:t>Analysis Manager</a:t>
            </a:r>
            <a:endParaRPr lang="en-US" dirty="0"/>
          </a:p>
          <a:p>
            <a:pPr lvl="1"/>
            <a:r>
              <a:rPr lang="en-US" dirty="0"/>
              <a:t>Sensor Readings</a:t>
            </a:r>
          </a:p>
          <a:p>
            <a:pPr lvl="1"/>
            <a:r>
              <a:rPr lang="en-US" dirty="0"/>
              <a:t>Device Health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Alert – </a:t>
            </a:r>
            <a:r>
              <a:rPr lang="en-US" b="1" dirty="0"/>
              <a:t>Alarming Engine</a:t>
            </a:r>
            <a:endParaRPr lang="en-US" dirty="0"/>
          </a:p>
          <a:p>
            <a:pPr lvl="1"/>
            <a:r>
              <a:rPr lang="en-US" dirty="0"/>
              <a:t>Trigger alarms</a:t>
            </a:r>
          </a:p>
          <a:p>
            <a:pPr lvl="1"/>
            <a:r>
              <a:rPr lang="en-US" dirty="0"/>
              <a:t>Insights</a:t>
            </a:r>
          </a:p>
          <a:p>
            <a:r>
              <a:rPr lang="en-US" dirty="0"/>
              <a:t>Notify – </a:t>
            </a:r>
            <a:r>
              <a:rPr lang="en-US" b="1" dirty="0"/>
              <a:t>Notification Manager</a:t>
            </a:r>
            <a:endParaRPr lang="en-US" dirty="0"/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</a:t>
            </a:r>
          </a:p>
          <a:p>
            <a:pPr lvl="1"/>
            <a:r>
              <a:rPr lang="en-US" dirty="0"/>
              <a:t>Phone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BC57C0-3A45-4241-9F64-DABF8D3E685D}"/>
              </a:ext>
            </a:extLst>
          </p:cNvPr>
          <p:cNvSpPr txBox="1">
            <a:spLocks/>
          </p:cNvSpPr>
          <p:nvPr/>
        </p:nvSpPr>
        <p:spPr>
          <a:xfrm>
            <a:off x="6096000" y="1884787"/>
            <a:ext cx="44895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– </a:t>
            </a:r>
            <a:r>
              <a:rPr lang="en-US" b="1" dirty="0"/>
              <a:t>Environment Manager</a:t>
            </a:r>
            <a:endParaRPr lang="en-US" dirty="0"/>
          </a:p>
          <a:p>
            <a:pPr lvl="1"/>
            <a:r>
              <a:rPr lang="en-US" dirty="0"/>
              <a:t>Homes / Buildings / Condos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Devices</a:t>
            </a:r>
          </a:p>
          <a:p>
            <a:r>
              <a:rPr lang="en-US" dirty="0"/>
              <a:t>Administer – </a:t>
            </a:r>
            <a:r>
              <a:rPr lang="en-US" b="1" dirty="0"/>
              <a:t>Admin Manager</a:t>
            </a:r>
            <a:endParaRPr lang="en-US" dirty="0"/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Subscriptions</a:t>
            </a:r>
          </a:p>
          <a:p>
            <a:pPr lvl="1"/>
            <a:r>
              <a:rPr lang="en-US" dirty="0"/>
              <a:t>Payments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Device Settings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Spikes</a:t>
            </a:r>
          </a:p>
          <a:p>
            <a:pPr lvl="1"/>
            <a:r>
              <a:rPr lang="en-US" dirty="0"/>
              <a:t>Throttling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Hot/Cold</a:t>
            </a:r>
          </a:p>
          <a:p>
            <a:pPr lvl="1"/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387538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4570A-21E4-4C75-A43C-75703C34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Taxonomy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98E96C-1471-4A81-9D96-71DBAB8AE31A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66295" y="132079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2CBBD-C26F-44CF-AC71-6E9595CDB06C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66295" y="2172652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EAB1E-B4C7-42FB-8E7A-0443C499CCA5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69861" y="302451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36F2C2-B787-4DDC-90EA-C2A727DF4BD3}"/>
              </a:ext>
            </a:extLst>
          </p:cNvPr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66295" y="387637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Accessor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232FF-C4AB-4D48-9A38-FADCA9B2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95" y="4830693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</a:t>
            </a:r>
          </a:p>
        </p:txBody>
      </p:sp>
      <p:sp>
        <p:nvSpPr>
          <p:cNvPr id="11" name="Cylinder 2">
            <a:extLst>
              <a:ext uri="{FF2B5EF4-FFF2-40B4-BE49-F238E27FC236}">
                <a16:creationId xmlns:a16="http://schemas.microsoft.com/office/drawing/2014/main" id="{317C3857-E31B-48E5-AC79-34B4DBAEB9F8}"/>
              </a:ext>
            </a:extLst>
          </p:cNvPr>
          <p:cNvSpPr/>
          <p:nvPr/>
        </p:nvSpPr>
        <p:spPr>
          <a:xfrm>
            <a:off x="281332" y="5580099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98F17-BE13-4C0F-9BE7-05F82A6284CE}"/>
              </a:ext>
            </a:extLst>
          </p:cNvPr>
          <p:cNvSpPr/>
          <p:nvPr/>
        </p:nvSpPr>
        <p:spPr>
          <a:xfrm>
            <a:off x="1347588" y="5617290"/>
            <a:ext cx="804126" cy="63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External Resource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D9A08-EAC2-47F5-81E3-16026304970D}"/>
              </a:ext>
            </a:extLst>
          </p:cNvPr>
          <p:cNvSpPr txBox="1"/>
          <p:nvPr/>
        </p:nvSpPr>
        <p:spPr>
          <a:xfrm>
            <a:off x="2662280" y="1321492"/>
            <a:ext cx="74527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Originator of a request; app, API or another system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Orchestrator</a:t>
            </a:r>
          </a:p>
          <a:p>
            <a:r>
              <a:rPr lang="en-US" sz="1400" dirty="0"/>
              <a:t>Encapsulates use case orchestration</a:t>
            </a:r>
          </a:p>
          <a:p>
            <a:r>
              <a:rPr lang="en-US" sz="1400" dirty="0"/>
              <a:t>Single point of entry for microservice</a:t>
            </a:r>
          </a:p>
          <a:p>
            <a:endParaRPr lang="en-US" sz="1400" dirty="0"/>
          </a:p>
          <a:p>
            <a:r>
              <a:rPr lang="en-US" sz="1400" dirty="0"/>
              <a:t>Logic</a:t>
            </a:r>
          </a:p>
          <a:p>
            <a:r>
              <a:rPr lang="en-US" sz="1400" dirty="0"/>
              <a:t>Encapsulates actions</a:t>
            </a:r>
          </a:p>
          <a:p>
            <a:r>
              <a:rPr lang="en-US" sz="1400" dirty="0"/>
              <a:t>Rules/algorithms/calculations/aggregation/etc.</a:t>
            </a:r>
          </a:p>
          <a:p>
            <a:endParaRPr lang="en-US" sz="1400" dirty="0"/>
          </a:p>
          <a:p>
            <a:r>
              <a:rPr lang="en-US" sz="1400" dirty="0"/>
              <a:t>Access</a:t>
            </a:r>
          </a:p>
          <a:p>
            <a:r>
              <a:rPr lang="en-US" sz="1400" dirty="0"/>
              <a:t>Encapsulates access to external resources</a:t>
            </a:r>
          </a:p>
          <a:p>
            <a:r>
              <a:rPr lang="en-US" sz="1400" dirty="0"/>
              <a:t>Produces business-related, not schema-related DTOs</a:t>
            </a:r>
          </a:p>
          <a:p>
            <a:r>
              <a:rPr lang="en-US" sz="1400" dirty="0"/>
              <a:t>Shields system from resource access mechanism</a:t>
            </a:r>
          </a:p>
          <a:p>
            <a:endParaRPr lang="en-US" sz="1400" dirty="0"/>
          </a:p>
          <a:p>
            <a:r>
              <a:rPr lang="en-US" sz="1400" dirty="0"/>
              <a:t>Supportive components/frameworks</a:t>
            </a:r>
          </a:p>
          <a:p>
            <a:r>
              <a:rPr lang="en-US" sz="1400" dirty="0"/>
              <a:t>No business logic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Physical system resource</a:t>
            </a:r>
          </a:p>
          <a:p>
            <a:r>
              <a:rPr lang="en-US" sz="1400" dirty="0"/>
              <a:t>Database/File system/3</a:t>
            </a:r>
            <a:r>
              <a:rPr lang="en-US" sz="1400" baseline="30000" dirty="0"/>
              <a:t>rd</a:t>
            </a:r>
            <a:r>
              <a:rPr lang="en-US" sz="1400" dirty="0"/>
              <a:t> Party SDK/External API</a:t>
            </a:r>
          </a:p>
        </p:txBody>
      </p:sp>
    </p:spTree>
    <p:extLst>
      <p:ext uri="{BB962C8B-B14F-4D97-AF65-F5344CB8AC3E}">
        <p14:creationId xmlns:p14="http://schemas.microsoft.com/office/powerpoint/2010/main" val="298133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41EE-D577-514C-AEB7-3C48CFA0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Tiers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AFEB-AE62-E741-B19A-73AA35B8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Client</a:t>
            </a:r>
          </a:p>
          <a:p>
            <a:pPr lvl="1"/>
            <a:r>
              <a:rPr lang="en-US" b="1" dirty="0"/>
              <a:t>AKA Presentation</a:t>
            </a:r>
          </a:p>
          <a:p>
            <a:pPr lvl="1"/>
            <a:r>
              <a:rPr lang="en-US" b="1" dirty="0"/>
              <a:t>Can be a user or another system</a:t>
            </a:r>
          </a:p>
          <a:p>
            <a:pPr lvl="1"/>
            <a:r>
              <a:rPr lang="en-US" b="1" dirty="0"/>
              <a:t>Can be variety of client application technologies</a:t>
            </a:r>
          </a:p>
          <a:p>
            <a:r>
              <a:rPr lang="en-US" b="1" dirty="0"/>
              <a:t>Business</a:t>
            </a:r>
          </a:p>
          <a:p>
            <a:pPr lvl="1"/>
            <a:r>
              <a:rPr lang="en-US" b="1" dirty="0"/>
              <a:t>Managers encapsulate sequence in use cases and workflows</a:t>
            </a:r>
          </a:p>
          <a:p>
            <a:pPr lvl="2"/>
            <a:r>
              <a:rPr lang="en-US" b="1" dirty="0"/>
              <a:t>Each manager is collection of related use cases</a:t>
            </a:r>
          </a:p>
          <a:p>
            <a:pPr lvl="1"/>
            <a:r>
              <a:rPr lang="en-US" b="1" dirty="0"/>
              <a:t>Engines encapsulates business rules</a:t>
            </a:r>
          </a:p>
          <a:p>
            <a:pPr lvl="1"/>
            <a:r>
              <a:rPr lang="en-US" b="1" dirty="0"/>
              <a:t>Manager may use zero or more engines</a:t>
            </a:r>
          </a:p>
          <a:p>
            <a:pPr lvl="1"/>
            <a:r>
              <a:rPr lang="en-US" b="1" dirty="0"/>
              <a:t>Engines may be shared between managers  </a:t>
            </a:r>
          </a:p>
          <a:p>
            <a:pPr lvl="1"/>
            <a:r>
              <a:rPr lang="en-US" b="1" dirty="0"/>
              <a:t>If events are guaranteed to never change then you may not need engines, just managers</a:t>
            </a:r>
          </a:p>
          <a:p>
            <a:r>
              <a:rPr lang="en-US" b="1" dirty="0"/>
              <a:t>Resource Access</a:t>
            </a:r>
          </a:p>
          <a:p>
            <a:pPr lvl="1"/>
            <a:r>
              <a:rPr lang="en-US" b="1" dirty="0"/>
              <a:t>Encapsulate resource access</a:t>
            </a:r>
          </a:p>
          <a:p>
            <a:pPr lvl="1"/>
            <a:r>
              <a:rPr lang="en-US" b="1" dirty="0"/>
              <a:t>May call resource stored in other services</a:t>
            </a:r>
          </a:p>
          <a:p>
            <a:pPr lvl="1"/>
            <a:r>
              <a:rPr lang="en-US" b="1" dirty="0"/>
              <a:t>Can be shared across engines and managers</a:t>
            </a:r>
          </a:p>
          <a:p>
            <a:r>
              <a:rPr lang="en-US" b="1" dirty="0"/>
              <a:t>Resources</a:t>
            </a:r>
          </a:p>
          <a:p>
            <a:pPr lvl="1"/>
            <a:r>
              <a:rPr lang="en-US" b="1" dirty="0"/>
              <a:t>Physical resources</a:t>
            </a:r>
          </a:p>
          <a:p>
            <a:r>
              <a:rPr lang="en-US" b="1" dirty="0"/>
              <a:t>Utilities</a:t>
            </a:r>
          </a:p>
          <a:p>
            <a:pPr lvl="1"/>
            <a:r>
              <a:rPr lang="en-US" b="1" dirty="0"/>
              <a:t>Common infrastructure to all services</a:t>
            </a:r>
          </a:p>
        </p:txBody>
      </p:sp>
    </p:spTree>
    <p:extLst>
      <p:ext uri="{BB962C8B-B14F-4D97-AF65-F5344CB8AC3E}">
        <p14:creationId xmlns:p14="http://schemas.microsoft.com/office/powerpoint/2010/main" val="244884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DA35EFA0-9C4A-46B7-B468-183FC3657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1" y="1628775"/>
            <a:ext cx="7883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2D7794E-AE48-411E-91DC-6225D8CF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1" y="1201812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Client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C96564CC-2C9F-4681-BD9F-A507825A3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1" y="3883025"/>
            <a:ext cx="7883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35">
            <a:extLst>
              <a:ext uri="{FF2B5EF4-FFF2-40B4-BE49-F238E27FC236}">
                <a16:creationId xmlns:a16="http://schemas.microsoft.com/office/drawing/2014/main" id="{8DBB6361-219B-446B-91D2-DB9F0547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073" y="3237641"/>
            <a:ext cx="979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Logic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5803566B-AB21-4594-9CE3-7EBD14FF5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5334000"/>
            <a:ext cx="782478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80B5EC2-99A6-48C7-BB6E-0CBCAF91A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4653692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Resource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Access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58A1A9F8-6FCC-4844-9C8E-81681DB6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5989638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D72C1-B6B7-4E51-AB2F-8C3152F62305}"/>
              </a:ext>
            </a:extLst>
          </p:cNvPr>
          <p:cNvSpPr txBox="1"/>
          <p:nvPr/>
        </p:nvSpPr>
        <p:spPr>
          <a:xfrm>
            <a:off x="391885" y="345441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Tiers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45287-4494-4273-B21E-E27197CC349B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915216" y="950054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79009-BC4F-4F53-BC6B-F78B6CDF6298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2921485" y="185653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C18E-AA57-4A34-AD08-959A6D9367BE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915216" y="264985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B14731-D759-41AD-9395-568A91EF0E79}"/>
              </a:ext>
            </a:extLst>
          </p:cNvPr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915216" y="404165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Accessor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B6F844-8487-47D7-BA2C-5628E100B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329" y="864506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42AC3-334C-4DCB-B536-DC6EBFBBB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329" y="1602890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 SDK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19484-F25B-41E8-A199-7D5D739F0914}"/>
              </a:ext>
            </a:extLst>
          </p:cNvPr>
          <p:cNvSpPr/>
          <p:nvPr/>
        </p:nvSpPr>
        <p:spPr>
          <a:xfrm>
            <a:off x="10552111" y="247828"/>
            <a:ext cx="1445826" cy="61841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ylinder 2">
            <a:extLst>
              <a:ext uri="{FF2B5EF4-FFF2-40B4-BE49-F238E27FC236}">
                <a16:creationId xmlns:a16="http://schemas.microsoft.com/office/drawing/2014/main" id="{C8E862AB-46E2-486D-918F-F6A683399192}"/>
              </a:ext>
            </a:extLst>
          </p:cNvPr>
          <p:cNvSpPr/>
          <p:nvPr/>
        </p:nvSpPr>
        <p:spPr>
          <a:xfrm>
            <a:off x="2846305" y="5463743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682DC3-9104-4754-AC27-9B0CFAED936C}"/>
              </a:ext>
            </a:extLst>
          </p:cNvPr>
          <p:cNvSpPr/>
          <p:nvPr/>
        </p:nvSpPr>
        <p:spPr>
          <a:xfrm>
            <a:off x="3912561" y="5500934"/>
            <a:ext cx="804126" cy="63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External Resource</a:t>
            </a:r>
          </a:p>
        </p:txBody>
      </p:sp>
    </p:spTree>
    <p:extLst>
      <p:ext uri="{BB962C8B-B14F-4D97-AF65-F5344CB8AC3E}">
        <p14:creationId xmlns:p14="http://schemas.microsoft.com/office/powerpoint/2010/main" val="6674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8D6B-555D-4D15-8887-A90E168C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6A90-08DC-4D8A-9C6B-C26466FD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 for a closed architecture</a:t>
            </a:r>
          </a:p>
          <a:p>
            <a:pPr lvl="1"/>
            <a:r>
              <a:rPr lang="en-US" dirty="0"/>
              <a:t>Can only call adjacent tier/layer (except Utilities)</a:t>
            </a:r>
          </a:p>
          <a:p>
            <a:pPr lvl="1"/>
            <a:r>
              <a:rPr lang="en-US" dirty="0"/>
              <a:t>Least flexible</a:t>
            </a:r>
          </a:p>
          <a:p>
            <a:pPr lvl="1"/>
            <a:r>
              <a:rPr lang="en-US" dirty="0"/>
              <a:t>Most encapsulated</a:t>
            </a:r>
          </a:p>
          <a:p>
            <a:r>
              <a:rPr lang="en-US" dirty="0"/>
              <a:t>Promotes decoupling</a:t>
            </a:r>
          </a:p>
          <a:p>
            <a:r>
              <a:rPr lang="en-US" dirty="0"/>
              <a:t>Call chains reflect distinct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8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DA35EFA0-9C4A-46B7-B468-183FC3657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1" y="1628775"/>
            <a:ext cx="7883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2D7794E-AE48-411E-91DC-6225D8CF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1" y="1201812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Client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C96564CC-2C9F-4681-BD9F-A507825A3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1" y="3883025"/>
            <a:ext cx="7883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35">
            <a:extLst>
              <a:ext uri="{FF2B5EF4-FFF2-40B4-BE49-F238E27FC236}">
                <a16:creationId xmlns:a16="http://schemas.microsoft.com/office/drawing/2014/main" id="{8DBB6361-219B-446B-91D2-DB9F0547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073" y="3237641"/>
            <a:ext cx="979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Logic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5803566B-AB21-4594-9CE3-7EBD14FF5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5334000"/>
            <a:ext cx="782478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80B5EC2-99A6-48C7-BB6E-0CBCAF91A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4653692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Resource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Access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58A1A9F8-6FCC-4844-9C8E-81681DB6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5989638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D72C1-B6B7-4E51-AB2F-8C3152F62305}"/>
              </a:ext>
            </a:extLst>
          </p:cNvPr>
          <p:cNvSpPr txBox="1"/>
          <p:nvPr/>
        </p:nvSpPr>
        <p:spPr>
          <a:xfrm>
            <a:off x="391885" y="345441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[Sample Use Case Call Chain]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8A2DD-2094-4EBD-BF9D-7B92D5CB46C7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064153" y="831924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59620-F90A-44B2-A683-90C6E148B9C5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064153" y="2033956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550D7-F40F-4215-A06F-5689319D1FF7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6969529" y="302418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13612-84D4-4FF8-8C8C-3FDF5C0CBD86}"/>
              </a:ext>
            </a:extLst>
          </p:cNvPr>
          <p:cNvSpPr>
            <a:spLocks noChangeArrowheads="1"/>
          </p:cNvSpPr>
          <p:nvPr>
            <p:custDataLst>
              <p:custData r:id="rId4"/>
              <p:custData r:id="rId5"/>
            </p:custDataLst>
          </p:nvPr>
        </p:nvSpPr>
        <p:spPr bwMode="auto">
          <a:xfrm>
            <a:off x="5093522" y="423322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Accessor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D5051-EF0B-4561-8FE4-F8052758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107" y="940668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</a:t>
            </a:r>
          </a:p>
        </p:txBody>
      </p:sp>
      <p:sp>
        <p:nvSpPr>
          <p:cNvPr id="17" name="Cylinder 2">
            <a:extLst>
              <a:ext uri="{FF2B5EF4-FFF2-40B4-BE49-F238E27FC236}">
                <a16:creationId xmlns:a16="http://schemas.microsoft.com/office/drawing/2014/main" id="{FF2782A5-EA6E-4F3D-8835-1F628984775D}"/>
              </a:ext>
            </a:extLst>
          </p:cNvPr>
          <p:cNvSpPr/>
          <p:nvPr/>
        </p:nvSpPr>
        <p:spPr>
          <a:xfrm>
            <a:off x="7159576" y="5426552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DB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190D2E-9404-47D3-9DC6-30D0B1ECA796}"/>
              </a:ext>
            </a:extLst>
          </p:cNvPr>
          <p:cNvSpPr/>
          <p:nvPr/>
        </p:nvSpPr>
        <p:spPr>
          <a:xfrm>
            <a:off x="5267598" y="5532199"/>
            <a:ext cx="804126" cy="63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External Resource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17485-DB5E-4EE7-BBEA-5DA8B17A2334}"/>
              </a:ext>
            </a:extLst>
          </p:cNvPr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7673535" y="2049955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20137-A174-491B-8B15-62C19C3A118F}"/>
              </a:ext>
            </a:extLst>
          </p:cNvPr>
          <p:cNvSpPr>
            <a:spLocks noChangeArrowheads="1"/>
          </p:cNvSpPr>
          <p:nvPr>
            <p:custDataLst>
              <p:custData r:id="rId7"/>
              <p:custData r:id="rId8"/>
            </p:custDataLst>
          </p:nvPr>
        </p:nvSpPr>
        <p:spPr bwMode="auto">
          <a:xfrm>
            <a:off x="6969529" y="4261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Accessor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00E38E-8F83-43F1-AFE2-1CCFB71C9394}"/>
              </a:ext>
            </a:extLst>
          </p:cNvPr>
          <p:cNvCxnSpPr>
            <a:cxnSpLocks/>
            <a:stCxn id="10" idx="2"/>
            <a:endCxn id="11" idx="0"/>
          </p:cNvCxnSpPr>
          <p:nvPr>
            <p:custDataLst>
              <p:custData r:id="rId9"/>
            </p:custDataLst>
          </p:nvPr>
        </p:nvCxnSpPr>
        <p:spPr>
          <a:xfrm>
            <a:off x="5626894" y="1354212"/>
            <a:ext cx="0" cy="679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84B9B-DB9D-42EE-90A1-AB0285266942}"/>
              </a:ext>
            </a:extLst>
          </p:cNvPr>
          <p:cNvCxnSpPr>
            <a:cxnSpLocks/>
            <a:stCxn id="11" idx="2"/>
            <a:endCxn id="15" idx="0"/>
          </p:cNvCxnSpPr>
          <p:nvPr>
            <p:custDataLst>
              <p:custData r:id="rId10"/>
            </p:custDataLst>
          </p:nvPr>
        </p:nvCxnSpPr>
        <p:spPr>
          <a:xfrm>
            <a:off x="5626894" y="2556244"/>
            <a:ext cx="29369" cy="167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CE053-F3BA-494B-AE58-D84AD9226AF1}"/>
              </a:ext>
            </a:extLst>
          </p:cNvPr>
          <p:cNvCxnSpPr>
            <a:cxnSpLocks/>
            <a:stCxn id="15" idx="2"/>
            <a:endCxn id="18" idx="0"/>
          </p:cNvCxnSpPr>
          <p:nvPr>
            <p:custDataLst>
              <p:custData r:id="rId11"/>
            </p:custDataLst>
          </p:nvPr>
        </p:nvCxnSpPr>
        <p:spPr>
          <a:xfrm>
            <a:off x="5656263" y="4755515"/>
            <a:ext cx="13398" cy="77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977B57-2D55-469A-8F14-4EB90A3447D6}"/>
              </a:ext>
            </a:extLst>
          </p:cNvPr>
          <p:cNvCxnSpPr>
            <a:cxnSpLocks/>
            <a:stCxn id="11" idx="2"/>
            <a:endCxn id="14" idx="1"/>
          </p:cNvCxnSpPr>
          <p:nvPr>
            <p:custDataLst>
              <p:custData r:id="rId12"/>
            </p:custDataLst>
          </p:nvPr>
        </p:nvCxnSpPr>
        <p:spPr>
          <a:xfrm>
            <a:off x="5626894" y="2556244"/>
            <a:ext cx="1342635" cy="72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67EB63-4480-467E-9243-FB25C44E1806}"/>
              </a:ext>
            </a:extLst>
          </p:cNvPr>
          <p:cNvCxnSpPr>
            <a:cxnSpLocks/>
            <a:stCxn id="14" idx="2"/>
            <a:endCxn id="20" idx="0"/>
          </p:cNvCxnSpPr>
          <p:nvPr>
            <p:custDataLst>
              <p:custData r:id="rId13"/>
            </p:custDataLst>
          </p:nvPr>
        </p:nvCxnSpPr>
        <p:spPr>
          <a:xfrm>
            <a:off x="7532270" y="3546469"/>
            <a:ext cx="0" cy="71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E107AB-5DC4-4CD8-9428-4A59C0368E27}"/>
              </a:ext>
            </a:extLst>
          </p:cNvPr>
          <p:cNvCxnSpPr>
            <a:cxnSpLocks/>
            <a:stCxn id="20" idx="2"/>
            <a:endCxn id="17" idx="1"/>
          </p:cNvCxnSpPr>
          <p:nvPr>
            <p:custDataLst>
              <p:custData r:id="rId14"/>
            </p:custDataLst>
          </p:nvPr>
        </p:nvCxnSpPr>
        <p:spPr>
          <a:xfrm>
            <a:off x="7532270" y="4783614"/>
            <a:ext cx="0" cy="642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4F51C9-6FD9-4ED3-8186-2B2935F9918D}"/>
              </a:ext>
            </a:extLst>
          </p:cNvPr>
          <p:cNvCxnSpPr>
            <a:cxnSpLocks/>
            <a:stCxn id="11" idx="3"/>
            <a:endCxn id="19" idx="1"/>
          </p:cNvCxnSpPr>
          <p:nvPr>
            <p:custDataLst>
              <p:custData r:id="rId15"/>
            </p:custDataLst>
          </p:nvPr>
        </p:nvCxnSpPr>
        <p:spPr>
          <a:xfrm>
            <a:off x="6189635" y="2295100"/>
            <a:ext cx="1483900" cy="159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A86823-A58B-4F30-8FBD-6DC6AB185EBA}"/>
              </a:ext>
            </a:extLst>
          </p:cNvPr>
          <p:cNvCxnSpPr>
            <a:cxnSpLocks/>
            <a:stCxn id="11" idx="3"/>
            <a:endCxn id="16" idx="1"/>
          </p:cNvCxnSpPr>
          <p:nvPr>
            <p:custDataLst>
              <p:custData r:id="rId16"/>
            </p:custDataLst>
          </p:nvPr>
        </p:nvCxnSpPr>
        <p:spPr>
          <a:xfrm flipV="1">
            <a:off x="6189635" y="1201812"/>
            <a:ext cx="4236472" cy="10932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514BC5C-7A76-4238-B1C4-C8D4FD1BD408}"/>
              </a:ext>
            </a:extLst>
          </p:cNvPr>
          <p:cNvSpPr/>
          <p:nvPr/>
        </p:nvSpPr>
        <p:spPr>
          <a:xfrm>
            <a:off x="2086770" y="2147077"/>
            <a:ext cx="1714368" cy="734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Notes about manager:</a:t>
            </a:r>
          </a:p>
          <a:p>
            <a:pPr marL="171450" indent="-171450">
              <a:buFontTx/>
              <a:buChar char="-"/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Interface</a:t>
            </a:r>
          </a:p>
          <a:p>
            <a:pPr marL="171450" indent="-171450">
              <a:buFontTx/>
              <a:buChar char="-"/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Event</a:t>
            </a:r>
          </a:p>
          <a:p>
            <a:pPr marL="171450" indent="-171450">
              <a:buFontTx/>
              <a:buChar char="-"/>
              <a:defRPr/>
            </a:pPr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8574F7-3CE9-432A-A853-8C99CD36416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03080" y="2295100"/>
            <a:ext cx="1261073" cy="616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4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A6BD-C5A4-4790-B5B9-64B49A0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BC866D-D9AD-4E22-AF79-422ADF40375B}"/>
              </a:ext>
            </a:extLst>
          </p:cNvPr>
          <p:cNvCxnSpPr>
            <a:cxnSpLocks/>
          </p:cNvCxnSpPr>
          <p:nvPr>
            <p:custDataLst>
              <p:custData r:id="rId1"/>
            </p:custDataLst>
          </p:nvPr>
        </p:nvCxnSpPr>
        <p:spPr>
          <a:xfrm flipV="1">
            <a:off x="1015924" y="2552069"/>
            <a:ext cx="1621783" cy="89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83E320-5B19-471D-99D1-95DC1D3E5602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995169" y="1859555"/>
            <a:ext cx="16147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A97407-D4D4-44E3-A78F-AF5B0B5841FA}"/>
              </a:ext>
            </a:extLst>
          </p:cNvPr>
          <p:cNvCxnSpPr>
            <a:cxnSpLocks/>
          </p:cNvCxnSpPr>
          <p:nvPr>
            <p:custDataLst>
              <p:custData r:id="rId3"/>
            </p:custDataLst>
          </p:nvPr>
        </p:nvCxnSpPr>
        <p:spPr>
          <a:xfrm flipV="1">
            <a:off x="1026080" y="3420035"/>
            <a:ext cx="1621783" cy="896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3A5B7F-9506-45A7-B1D1-8EDCAAFB491B}"/>
              </a:ext>
            </a:extLst>
          </p:cNvPr>
          <p:cNvSpPr txBox="1"/>
          <p:nvPr/>
        </p:nvSpPr>
        <p:spPr>
          <a:xfrm>
            <a:off x="3053565" y="1674889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A9C8C-8228-49E6-AD8C-0BDD059E7411}"/>
              </a:ext>
            </a:extLst>
          </p:cNvPr>
          <p:cNvSpPr txBox="1"/>
          <p:nvPr/>
        </p:nvSpPr>
        <p:spPr>
          <a:xfrm>
            <a:off x="3053565" y="2272515"/>
            <a:ext cx="145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Disconnected</a:t>
            </a:r>
          </a:p>
          <a:p>
            <a:pPr algn="ctr"/>
            <a:r>
              <a:rPr lang="en-US" dirty="0"/>
              <a:t>(queued)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E183E-36B5-4A13-969D-1A8FA7DF0B35}"/>
              </a:ext>
            </a:extLst>
          </p:cNvPr>
          <p:cNvSpPr txBox="1"/>
          <p:nvPr/>
        </p:nvSpPr>
        <p:spPr>
          <a:xfrm>
            <a:off x="3030449" y="3244334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B83AC-0495-4A96-B4E6-7AB50D63F9F3}"/>
              </a:ext>
            </a:extLst>
          </p:cNvPr>
          <p:cNvSpPr/>
          <p:nvPr/>
        </p:nvSpPr>
        <p:spPr>
          <a:xfrm>
            <a:off x="6334199" y="1776577"/>
            <a:ext cx="1417448" cy="12234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D6532-638D-4332-968A-B6D70089428F}"/>
              </a:ext>
            </a:extLst>
          </p:cNvPr>
          <p:cNvSpPr txBox="1"/>
          <p:nvPr/>
        </p:nvSpPr>
        <p:spPr>
          <a:xfrm>
            <a:off x="3030449" y="4094979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Contextual Boundary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444FA-C4C5-4DA3-ABE8-B5AB1C4E0C91}"/>
              </a:ext>
            </a:extLst>
          </p:cNvPr>
          <p:cNvSpPr txBox="1"/>
          <p:nvPr/>
        </p:nvSpPr>
        <p:spPr>
          <a:xfrm>
            <a:off x="3501963" y="4413068"/>
            <a:ext cx="2325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to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C78496-3534-4550-9888-C92B22B23312}"/>
              </a:ext>
            </a:extLst>
          </p:cNvPr>
          <p:cNvSpPr/>
          <p:nvPr/>
        </p:nvSpPr>
        <p:spPr>
          <a:xfrm>
            <a:off x="1140279" y="4313044"/>
            <a:ext cx="1330644" cy="246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ADCB8-319C-47BA-8032-9DF533DCC395}"/>
              </a:ext>
            </a:extLst>
          </p:cNvPr>
          <p:cNvSpPr txBox="1"/>
          <p:nvPr/>
        </p:nvSpPr>
        <p:spPr>
          <a:xfrm>
            <a:off x="8258701" y="1674889"/>
            <a:ext cx="254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Boundary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5C08D-BE13-42F4-B8C6-81F83F62E251}"/>
              </a:ext>
            </a:extLst>
          </p:cNvPr>
          <p:cNvSpPr/>
          <p:nvPr/>
        </p:nvSpPr>
        <p:spPr>
          <a:xfrm>
            <a:off x="6334199" y="2532481"/>
            <a:ext cx="1417448" cy="122343"/>
          </a:xfrm>
          <a:prstGeom prst="rect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52E52-17A5-487D-A79C-342E684A8C81}"/>
              </a:ext>
            </a:extLst>
          </p:cNvPr>
          <p:cNvSpPr txBox="1"/>
          <p:nvPr/>
        </p:nvSpPr>
        <p:spPr>
          <a:xfrm>
            <a:off x="8258700" y="236740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Authorization Boundary</a:t>
            </a:r>
          </a:p>
        </p:txBody>
      </p:sp>
    </p:spTree>
    <p:extLst>
      <p:ext uri="{BB962C8B-B14F-4D97-AF65-F5344CB8AC3E}">
        <p14:creationId xmlns:p14="http://schemas.microsoft.com/office/powerpoint/2010/main" val="62657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928A-E4D8-4046-AEAD-2775A70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EB71-4B85-4270-96E9-C3DA92C1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initial slides</a:t>
            </a:r>
          </a:p>
          <a:p>
            <a:r>
              <a:rPr lang="en-US" dirty="0"/>
              <a:t>Fill out the following slides</a:t>
            </a:r>
          </a:p>
          <a:p>
            <a:pPr lvl="1"/>
            <a:r>
              <a:rPr lang="en-US" dirty="0"/>
              <a:t>Identify Candidate Modules</a:t>
            </a:r>
          </a:p>
          <a:p>
            <a:pPr lvl="1"/>
            <a:r>
              <a:rPr lang="en-US" dirty="0"/>
              <a:t>Call Chains for all Core Use Cases</a:t>
            </a:r>
          </a:p>
          <a:p>
            <a:pPr lvl="1"/>
            <a:r>
              <a:rPr lang="en-US" dirty="0"/>
              <a:t>Static Tiers diagram for all services</a:t>
            </a:r>
          </a:p>
          <a:p>
            <a:r>
              <a:rPr lang="en-US" dirty="0"/>
              <a:t>Use the following document as supporting material</a:t>
            </a:r>
          </a:p>
          <a:p>
            <a:pPr lvl="1"/>
            <a:r>
              <a:rPr lang="en-US" dirty="0" err="1"/>
              <a:t>NoLeaks</a:t>
            </a:r>
            <a:r>
              <a:rPr lang="en-US" dirty="0"/>
              <a:t> 360-degree project brief.pdf</a:t>
            </a:r>
          </a:p>
          <a:p>
            <a:pPr lvl="2"/>
            <a:r>
              <a:rPr lang="en-US" dirty="0"/>
              <a:t>Also contains a list of </a:t>
            </a:r>
            <a:r>
              <a:rPr lang="en-US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56A9-367A-4CE9-A0D1-69779373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98D7-3D40-4AEC-88C5-2C5AFAFD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SaaS IoT platform</a:t>
            </a:r>
          </a:p>
          <a:p>
            <a:r>
              <a:rPr lang="en-US" dirty="0"/>
              <a:t>Provide real time monitoring and analysis</a:t>
            </a:r>
          </a:p>
          <a:p>
            <a:r>
              <a:rPr lang="en-US" dirty="0"/>
              <a:t>Ensure reliable reporting of device status and data</a:t>
            </a:r>
          </a:p>
          <a:p>
            <a:r>
              <a:rPr lang="en-US" dirty="0"/>
              <a:t>Improve efficiency of installation and troubleshooting</a:t>
            </a:r>
          </a:p>
          <a:p>
            <a:r>
              <a:rPr lang="en-US" dirty="0"/>
              <a:t>Create an extensible system that can incorporate new devices and workflows as they emerge</a:t>
            </a:r>
          </a:p>
        </p:txBody>
      </p:sp>
    </p:spTree>
    <p:extLst>
      <p:ext uri="{BB962C8B-B14F-4D97-AF65-F5344CB8AC3E}">
        <p14:creationId xmlns:p14="http://schemas.microsoft.com/office/powerpoint/2010/main" val="403334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B21C-A04D-4334-8DF0-98D1555E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being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4C57-28DD-47AB-94A8-01A10B45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  <a:p>
            <a:r>
              <a:rPr lang="en-US" dirty="0"/>
              <a:t>Devices</a:t>
            </a:r>
          </a:p>
          <a:p>
            <a:r>
              <a:rPr lang="en-US" dirty="0"/>
              <a:t>Device Readings</a:t>
            </a:r>
          </a:p>
          <a:p>
            <a:r>
              <a:rPr lang="en-US" dirty="0"/>
              <a:t>Customers</a:t>
            </a:r>
          </a:p>
          <a:p>
            <a:r>
              <a:rPr lang="en-US" dirty="0"/>
              <a:t>Device Configuration</a:t>
            </a:r>
          </a:p>
          <a:p>
            <a:r>
              <a:rPr lang="en-US" dirty="0"/>
              <a:t>Installations</a:t>
            </a:r>
          </a:p>
        </p:txBody>
      </p:sp>
    </p:spTree>
    <p:extLst>
      <p:ext uri="{BB962C8B-B14F-4D97-AF65-F5344CB8AC3E}">
        <p14:creationId xmlns:p14="http://schemas.microsoft.com/office/powerpoint/2010/main" val="351240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8B55-1CC2-4490-9258-D1647F16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actors in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E5FD-8950-43A8-86F2-5F84E211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Homeowners</a:t>
            </a:r>
          </a:p>
          <a:p>
            <a:pPr fontAlgn="base"/>
            <a:r>
              <a:rPr lang="en-US" dirty="0"/>
              <a:t>Building Managers</a:t>
            </a:r>
          </a:p>
          <a:p>
            <a:pPr fontAlgn="base"/>
            <a:r>
              <a:rPr lang="en-US" dirty="0"/>
              <a:t>Installers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DCC1-57C5-4938-9033-A5F4749E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specific entities are being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BFA5-B2C1-4F1E-A960-85EF37DD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Settings</a:t>
            </a:r>
          </a:p>
          <a:p>
            <a:r>
              <a:rPr lang="en-US" dirty="0"/>
              <a:t>Device Readings</a:t>
            </a:r>
          </a:p>
          <a:p>
            <a:r>
              <a:rPr lang="en-US" dirty="0"/>
              <a:t>Customers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Subscriptions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3A7C-9C6E-426B-BC58-1A020B36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core activities in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151-7554-4111-A4DC-D5DE4732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sends data (status, alarm, health)</a:t>
            </a:r>
          </a:p>
          <a:p>
            <a:r>
              <a:rPr lang="en-US" dirty="0"/>
              <a:t>System monitors incoming messages</a:t>
            </a:r>
          </a:p>
          <a:p>
            <a:r>
              <a:rPr lang="en-US" dirty="0"/>
              <a:t>Installer configures environment and devices</a:t>
            </a:r>
          </a:p>
          <a:p>
            <a:r>
              <a:rPr lang="en-US" dirty="0"/>
              <a:t>User configures settings and notifications</a:t>
            </a:r>
          </a:p>
          <a:p>
            <a:r>
              <a:rPr lang="en-US" dirty="0"/>
              <a:t>System notifies users</a:t>
            </a:r>
          </a:p>
          <a:p>
            <a:r>
              <a:rPr lang="en-US" dirty="0"/>
              <a:t>User views status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7877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5CC-D859-42C5-984A-DEB181B8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dependencies will the system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9779-7EF7-4511-8518-1622BBEB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 Gateways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Payment System</a:t>
            </a:r>
          </a:p>
        </p:txBody>
      </p:sp>
    </p:spTree>
    <p:extLst>
      <p:ext uri="{BB962C8B-B14F-4D97-AF65-F5344CB8AC3E}">
        <p14:creationId xmlns:p14="http://schemas.microsoft.com/office/powerpoint/2010/main" val="252596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3DF4-527C-4AC1-A265-072E52E3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of use cases and concepts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D3FB50-7756-4CCA-8107-16ED14AF38A8}"/>
              </a:ext>
            </a:extLst>
          </p:cNvPr>
          <p:cNvSpPr>
            <a:spLocks noGrp="1"/>
          </p:cNvSpPr>
          <p:nvPr/>
        </p:nvSpPr>
        <p:spPr>
          <a:xfrm>
            <a:off x="1222310" y="1632771"/>
            <a:ext cx="44895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Ingest</a:t>
            </a:r>
          </a:p>
          <a:p>
            <a:pPr lvl="1"/>
            <a:r>
              <a:rPr lang="en-US" dirty="0"/>
              <a:t>Sensor Readings</a:t>
            </a:r>
          </a:p>
          <a:p>
            <a:pPr lvl="1"/>
            <a:r>
              <a:rPr lang="en-US" dirty="0"/>
              <a:t>Device Health</a:t>
            </a:r>
          </a:p>
          <a:p>
            <a:pPr lvl="1"/>
            <a:r>
              <a:rPr lang="en-US" dirty="0"/>
              <a:t>Device Types</a:t>
            </a:r>
          </a:p>
          <a:p>
            <a:r>
              <a:rPr lang="en-US" dirty="0"/>
              <a:t>Analyze</a:t>
            </a:r>
          </a:p>
          <a:p>
            <a:pPr lvl="1"/>
            <a:r>
              <a:rPr lang="en-US" dirty="0"/>
              <a:t>Sensor Readings</a:t>
            </a:r>
          </a:p>
          <a:p>
            <a:pPr lvl="1"/>
            <a:r>
              <a:rPr lang="en-US" dirty="0"/>
              <a:t>Device Health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Alert</a:t>
            </a:r>
          </a:p>
          <a:p>
            <a:pPr lvl="1"/>
            <a:r>
              <a:rPr lang="en-US" dirty="0"/>
              <a:t>Trigger alarms</a:t>
            </a:r>
          </a:p>
          <a:p>
            <a:pPr lvl="1"/>
            <a:r>
              <a:rPr lang="en-US" dirty="0"/>
              <a:t>Insights</a:t>
            </a:r>
          </a:p>
          <a:p>
            <a:r>
              <a:rPr lang="en-US" dirty="0"/>
              <a:t>Notify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</a:t>
            </a:r>
          </a:p>
          <a:p>
            <a:pPr lvl="1"/>
            <a:r>
              <a:rPr lang="en-US" dirty="0"/>
              <a:t>Phone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9673F4-6264-4528-97F5-E2B2D4081778}"/>
              </a:ext>
            </a:extLst>
          </p:cNvPr>
          <p:cNvSpPr txBox="1">
            <a:spLocks/>
          </p:cNvSpPr>
          <p:nvPr/>
        </p:nvSpPr>
        <p:spPr>
          <a:xfrm>
            <a:off x="6480110" y="1632771"/>
            <a:ext cx="44895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Homes / Buildings / Condos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Devices</a:t>
            </a:r>
          </a:p>
          <a:p>
            <a:r>
              <a:rPr lang="en-US" dirty="0"/>
              <a:t>Administer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Subscriptions</a:t>
            </a:r>
          </a:p>
          <a:p>
            <a:pPr lvl="1"/>
            <a:r>
              <a:rPr lang="en-US" dirty="0"/>
              <a:t>Payments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Device Settings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Spikes</a:t>
            </a:r>
          </a:p>
          <a:p>
            <a:pPr lvl="1"/>
            <a:r>
              <a:rPr lang="en-US" dirty="0"/>
              <a:t>Throttling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Hot/Cold</a:t>
            </a:r>
          </a:p>
          <a:p>
            <a:pPr lvl="1"/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1114142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1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3BA0DC4BAA1140AEE80CC3AFDB1DCF" ma:contentTypeVersion="10" ma:contentTypeDescription="Create a new document." ma:contentTypeScope="" ma:versionID="14a2056dc3fa07e36a1caa5bd3e07379">
  <xsd:schema xmlns:xsd="http://www.w3.org/2001/XMLSchema" xmlns:xs="http://www.w3.org/2001/XMLSchema" xmlns:p="http://schemas.microsoft.com/office/2006/metadata/properties" xmlns:ns2="b9194443-6d38-4524-bbee-8bcdc0898692" targetNamespace="http://schemas.microsoft.com/office/2006/metadata/properties" ma:root="true" ma:fieldsID="d92050d523006d3ef153b2cca11b07f5" ns2:_="">
    <xsd:import namespace="b9194443-6d38-4524-bbee-8bcdc0898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94443-6d38-4524-bbee-8bcdc0898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4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6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7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7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1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4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7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4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4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47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4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4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5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7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61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6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6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6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6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67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8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6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1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7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4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7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7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9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8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8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4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8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8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8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8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9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9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9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Props1.xml><?xml version="1.0" encoding="utf-8"?>
<ds:datastoreItem xmlns:ds="http://schemas.openxmlformats.org/officeDocument/2006/customXml" ds:itemID="{82414934-B7EF-4B62-BFE7-8E7B367A859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2B02B83-E77D-452A-8D10-F9127ABB55D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B5E85A9-3907-4D10-9214-9115E665D6D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FD83456-66EA-4C03-9A30-217D4C171B5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5706BB9-8507-4F93-87BA-703BBF382AC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790E714-15A8-4A21-8064-06E892AB77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194443-6d38-4524-bbee-8bcdc0898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4.xml><?xml version="1.0" encoding="utf-8"?>
<ds:datastoreItem xmlns:ds="http://schemas.openxmlformats.org/officeDocument/2006/customXml" ds:itemID="{441043BA-70AD-4659-A30E-7603585E601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3769CAE-9155-40D9-A3D3-1631FB5308F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EE34D4A-21FB-4C7B-88BF-ECB8919D598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3EB0E6A-0A79-4016-A79C-59327582007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2C3947E-7772-4662-9366-ECAE08FCD0C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7C7BE68-80D9-40EE-B35D-7B4E95458C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67FADA1-9615-4F34-8BF7-D3F8BA0D000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DB0F6A2-AF94-441E-A6AE-AAC803CC2C5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BE6B0C5-0F6F-46A4-9585-20D8013CA52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AFF7B65-5427-4C04-95F9-25555B7DF9A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320035D-E588-4A76-9597-2EDF705FB38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A931433-B6A6-46BA-8F6C-E52870B1A5D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2FD72E6-706B-4D07-BF5E-355FEE97429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10DE1C1-DDE3-4546-A6B6-C4DE19BD515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A9EF357-7FCD-4C05-8640-5E4EAC918CE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1B6F1FD-A514-4761-904C-9725A324425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A2CDD60-5EFB-4226-8EDD-F39C9074974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4FACDFE-AE90-4598-A227-E761C7F3BF1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B8D3C8D-4828-460B-B8E8-AA9C428DD3A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A5BC75B-EB13-4FB4-82CB-F1A6A3F7913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AC2AA1F-C83E-46AB-B07A-0454A4D8C0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12F4066-906F-4056-B691-DB68A2D21BB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F74E41C-3BEF-40E9-BC39-AEC47195FB7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CFABBA0-A5F3-4EFA-B6A4-64009863E04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04BD8C6-8A7C-40F8-BA9B-B8EFB51DFF8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9D23FA7-27C2-4E1E-B3BD-B1EB0035A22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0B26BC7-1D50-4185-9F9E-B93FBFE437A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77528B5-3927-4AA8-A6C2-7C9B9F3E9FD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40E2A47-87F6-40D4-9369-09534282C64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9E18CD0-978E-4305-AD1F-4B009287C86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A3D48F2-4FEC-487E-80DE-91ACD868101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BC7C5F9-7B54-4514-8BF3-7EE5C7DB6A0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3DA2042-3583-4172-BA3F-351785F4BF4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DF60ED0-C935-4BCF-9639-4288964B8B4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CBFE91E-2A75-4ECA-8A74-3A017DFE4C4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22425CF-584E-43FA-BC91-E4ACC50580A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B16513A-C399-4BB2-85DC-B850B08F62E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417867A-067D-4FA8-B93D-5884CE4128B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78B61BD-9AFB-4368-B910-0F547518731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E1DE6A2-6D97-4458-AD93-98232BD6E7F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0F1BDAF-DEA3-4199-8861-76BEB1D7CDD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BA52CC9-D36B-444E-99D8-7303C0B459F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D0F64F9-6FCE-4F27-AA46-0BFD06CFD7E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ABB7B8D-30F8-4C15-8477-034EB52FE90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1A97CC3-980F-49C1-B0DB-0FB49F37FB7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8ECF43E-B653-4B97-B6E3-0D144978D66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89B8BF8-6182-4161-8C4B-39D363BCDA2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BBE6475-4844-4B1B-B44E-C0D573BFEAC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89D539D-79E6-419C-B864-815E91EACF8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686D5E1-4EB5-4B33-87F4-436CE6BB570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18EA8CC-5B60-474E-998C-890C9C78C9E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0EAFC18-7F0E-4259-8440-F02E23A317F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235A9EE-27D5-4223-92A4-FA96F473D30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EC97F3B-5DFF-439E-B97F-65A007ED39D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31D5E11-1723-4175-A6E5-1A973D1BECC6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6B342178-C108-4D7A-9D4F-25CB92D8FE2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1625EC0-6F98-47A4-A0CC-B7BB7C35EA8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AF9A2FC-1ED8-4251-A25A-E89AD18908B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2CF6357-AD96-4636-A4B9-C226111F425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C47092C-9620-491D-A1E9-5BD979A1680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17CDB8B-5C12-4673-957B-02EF2197EF0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78989D3-AE40-43D0-92A1-66E3BEA5D8B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0831E4E-A249-4EC9-90A2-180232EB1A0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7AAF9E5-4FC9-4748-AAB4-A97773B4175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184CFDB-FD68-4E0F-8CC9-3F9BE900B8F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979A77A-EFA4-40B5-A12B-525417464B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A64F89B-EB3F-406F-9D07-ED2AF57A0C3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C66EFD5-1045-4A72-B2BF-D9359A31E1A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00D2B64-9CBB-48B0-A131-80D63A972BD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073FA17-DCE4-45DA-963A-D1A76787DD7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27E6B57-3024-4193-8135-1A51645E1F7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6A1A2DB-8D52-49CE-83DE-045226E1023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16736A2-90FE-4D05-A7C9-665B1A56F43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E4FE459-E2B2-4012-8A0C-94EACDE5011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048D6BA-0594-434B-A1E6-012E5A91093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370B463-F70F-45E6-BBD5-FFE640D2A74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5CEBACB-E632-41EE-9C65-3B9B089C44A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79A7059-B52E-47F1-9A75-EB948EE13D6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12830F6-374D-46D4-8AC2-8633B3D8CE8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D154D4A-1C11-4943-87D5-1FE9D9B868A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A0EBC23-E29F-41F1-AE0A-6BDB33AA743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19A4647-DDEF-476B-972F-DE0665C2590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BFBC7D6-662F-4653-8DBC-EB743343254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72CD1B5-FC21-4AA5-978D-C5AE402A187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48AA304-36EE-4FB4-BF26-FB8DFA2FCCB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C794E16-F6B4-46F7-9D75-2558EE7885C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CEEB5F8-524D-44EF-9F51-D4EBD7B7E83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0B8338F-1573-42FF-9148-17C4393BCD8D}">
  <ds:schemaRefs>
    <ds:schemaRef ds:uri="http://purl.org/dc/dcmitype/"/>
    <ds:schemaRef ds:uri="b9194443-6d38-4524-bbee-8bcdc089869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68033DED-350D-449F-B4CD-87C753C8DEA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AC3E191-8980-41F2-A02C-90011822E5E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1BCE1DC-89A9-4F09-8086-380DA84CA2F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7E1C740-5CC8-4BD0-B5BF-C0EE98F6F68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4988A2C-4E12-46F4-A9E8-D8E7F84E713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E3B8AA9-61DB-411F-87A5-AE4ACC3006F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8BA84C1-40E2-4787-A17B-491FEC50CA9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B01F014-D86C-4BE0-AE56-E5B354B6E55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6E13305-52A4-47E5-B8FE-F725A7855FF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245109F-D82C-4ECE-8769-2D46110BE13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50C8049-BCA1-4D6A-AE61-00B87D9A68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556</Words>
  <Application>Microsoft Office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Design Clinic</vt:lpstr>
      <vt:lpstr>Directions</vt:lpstr>
      <vt:lpstr>Objectives</vt:lpstr>
      <vt:lpstr>What is being managed?</vt:lpstr>
      <vt:lpstr>Who are the actors in the system?</vt:lpstr>
      <vt:lpstr>What specific entities are being managed?</vt:lpstr>
      <vt:lpstr>What are the core activities in the system?</vt:lpstr>
      <vt:lpstr>What dependencies will the system have?</vt:lpstr>
      <vt:lpstr>Groups of use cases and concepts</vt:lpstr>
      <vt:lpstr>PowerPoint Presentation</vt:lpstr>
      <vt:lpstr>Component Taxonomy</vt:lpstr>
      <vt:lpstr>Static Tiers View</vt:lpstr>
      <vt:lpstr>PowerPoint Presentation</vt:lpstr>
      <vt:lpstr>Call Chains</vt:lpstr>
      <vt:lpstr>PowerPoint Presentation</vt:lpstr>
      <vt:lpstr>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 Software Design &amp; Development</dc:title>
  <dc:creator>Doug Durham</dc:creator>
  <cp:lastModifiedBy>Risseeuw, Jeffrey</cp:lastModifiedBy>
  <cp:revision>42</cp:revision>
  <dcterms:created xsi:type="dcterms:W3CDTF">2016-12-30T16:16:46Z</dcterms:created>
  <dcterms:modified xsi:type="dcterms:W3CDTF">2021-06-22T14:51:11Z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0x0101007E3BA0DC4BAA1140AEE80CC3AFDB1DCF</vt:lpwstr>
  </property>
  <property fmtid="{D5CDD505-2E9C-101B-9397-08002B2CF9AE}" pid="3" name="AuthorIds_UIVersion_1024">
    <vt:lpwstr>12</vt:lpwstr>
  </property>
  <property fmtid="{D5CDD505-2E9C-101B-9397-08002B2CF9AE}" pid="4" name="AuthorIds_UIVersion_1536">
    <vt:lpwstr>12</vt:lpwstr>
  </property>
</Properties>
</file>