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7"/>
  </p:sldMasterIdLst>
  <p:sldIdLst>
    <p:sldId id="256" r:id="rId118"/>
    <p:sldId id="257" r:id="rId119"/>
    <p:sldId id="258" r:id="rId120"/>
    <p:sldId id="259" r:id="rId121"/>
    <p:sldId id="260" r:id="rId122"/>
    <p:sldId id="261" r:id="rId1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Master" Target="slideMasters/slideMaster1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slide" Target="slides/slide6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customXml" Target="../customXml/item113.xml"/><Relationship Id="rId118" Type="http://schemas.openxmlformats.org/officeDocument/2006/relationships/slide" Target="slides/slide1.xml"/><Relationship Id="rId126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customXml" Target="../customXml/item116.xml"/><Relationship Id="rId124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slide" Target="slides/slide2.xml"/><Relationship Id="rId127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slide" Target="slides/slide3.xml"/><Relationship Id="rId125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2352-8CB5-4C2F-8D85-91D882A97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C8C00-986E-4313-A695-1B8448BB3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47B7-EE5D-4C3F-8238-2847F7DC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B938-4C6A-4025-BE2A-4934DA3CF3B1}" type="datetimeFigureOut">
              <a:rPr lang="en-US" smtClean="0"/>
              <a:t>06/22/2021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3EE87-562D-41BC-92A3-B55117B1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30521-1636-49DA-987D-76FAECFD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930-A779-4D09-A3F1-18ABB953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F2A6-7523-4B27-A7E8-06384CD9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B1F3B-4CEE-4665-B7DD-5A30F28A0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F13D-9647-49D2-A944-EF3F64C7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B938-4C6A-4025-BE2A-4934DA3CF3B1}" type="datetimeFigureOut">
              <a:rPr lang="en-US" smtClean="0"/>
              <a:t>06/22/2021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68FF-7E8B-4E39-8132-605147CC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767B-5F66-40FE-8702-FBC1AA62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930-A779-4D09-A3F1-18ABB953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097AB-ADE4-4DBF-8D25-91F5B7A00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4313B-6404-4676-AB81-898ECDE0F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B6F05-FAA7-44EC-9A44-DE8B2417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B938-4C6A-4025-BE2A-4934DA3CF3B1}" type="datetimeFigureOut">
              <a:rPr lang="en-US" smtClean="0"/>
              <a:t>06/22/2021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E55CF-1F92-44FC-928D-5DFFBC63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D207-E55C-4C1E-8D3A-4B9EB78A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930-A779-4D09-A3F1-18ABB953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6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3977-83B6-45E2-AB4A-3CA721B7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1C8B9-A46F-401D-A6E8-4E6E96864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72B21-AA01-48CD-BEAD-62A891C4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B938-4C6A-4025-BE2A-4934DA3CF3B1}" type="datetimeFigureOut">
              <a:rPr lang="en-US" smtClean="0"/>
              <a:t>06/22/2021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C1CB-50E7-4890-B696-98154421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4766-E380-4012-8874-EB8D1C5F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930-A779-4D09-A3F1-18ABB953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1AFB-6A2B-4699-B6BE-193399DC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BF67C-178D-4B88-959C-4CF94FCA9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79E1-CD85-46CE-BCB4-92C51D5E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B938-4C6A-4025-BE2A-4934DA3CF3B1}" type="datetimeFigureOut">
              <a:rPr lang="en-US" smtClean="0"/>
              <a:t>06/22/2021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98D0-88D6-4632-9134-AE11D3AC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EE8E1-957D-40F9-AD2A-2EF21684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930-A779-4D09-A3F1-18ABB953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9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AB18-309A-422F-BE21-BEB70B8F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5F5B3-7BE8-4AEF-8FFA-B22D86BB6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0633D-0C50-4F56-A98A-F2AFF001F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F3033-9CAC-4858-8DFC-D64FD0F3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B938-4C6A-4025-BE2A-4934DA3CF3B1}" type="datetimeFigureOut">
              <a:rPr lang="en-US" smtClean="0"/>
              <a:t>06/22/2021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DF883-AFF1-42CE-8DDF-1A67A575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EDA46-CD67-4A53-B5DD-8959C446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930-A779-4D09-A3F1-18ABB953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8AC3-5BC4-4B5C-B6F6-A0689FFF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192F4-2DA6-4D36-A356-6E9109ED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FA5A6-859F-455A-9E06-C751990F5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333F1-3B8B-4D9C-A319-F2006094F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58575-E2CE-4F3E-82A2-3CD6425CC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AE39D-5CD6-45AD-ADBD-29DEAF96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B938-4C6A-4025-BE2A-4934DA3CF3B1}" type="datetimeFigureOut">
              <a:rPr lang="en-US" smtClean="0"/>
              <a:t>06/22/2021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8B70D-18CB-467D-9E72-8AC854A9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8B60A-82E1-4666-BB8E-729D2F4B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930-A779-4D09-A3F1-18ABB953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2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C0C8-6797-49B9-B6DC-DF194FA6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02FF2-4EEE-4D0A-AEA6-281AC611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B938-4C6A-4025-BE2A-4934DA3CF3B1}" type="datetimeFigureOut">
              <a:rPr lang="en-US" smtClean="0"/>
              <a:t>06/22/2021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A70BA-3157-40F0-9062-4AA342BB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D0FA9-61B2-4D45-9201-F61F2B14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930-A779-4D09-A3F1-18ABB953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84AE8-8A02-4FB8-A2A1-46E4C62E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B938-4C6A-4025-BE2A-4934DA3CF3B1}" type="datetimeFigureOut">
              <a:rPr lang="en-US" smtClean="0"/>
              <a:t>06/22/2021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CA428-EAA4-4DBC-B2C0-A4CA5ABB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437F1-7463-4B20-BA58-4FACFFC0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930-A779-4D09-A3F1-18ABB953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0D46-175F-42B1-AD95-BCDFC731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4EB3E-69CB-4757-B5D8-4E82882F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51E8C-1B70-4E4A-A18E-D2DB4DDCF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38E9F-944B-408F-94DF-9982AB7D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B938-4C6A-4025-BE2A-4934DA3CF3B1}" type="datetimeFigureOut">
              <a:rPr lang="en-US" smtClean="0"/>
              <a:t>06/22/2021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98A1D-90A2-497C-B78D-DCFF735F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490E7-27D5-4D80-ABE0-9CD481DA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930-A779-4D09-A3F1-18ABB953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4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E3A1-E7C9-48A9-9A6C-FED0B2A1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9A20C-83B5-48B3-889F-CC9C2B232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AA78-4ADB-4563-8DFF-BD9737F54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FFFB6-BB8D-4163-A437-3CE8B17E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B938-4C6A-4025-BE2A-4934DA3CF3B1}" type="datetimeFigureOut">
              <a:rPr lang="en-US" smtClean="0"/>
              <a:t>06/22/2021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EB7D2-510F-4BDB-84E2-1C8AD3E0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3D1B3-9F14-4D00-B890-477C2C66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4930-A779-4D09-A3F1-18ABB953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3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24977-7AD9-458C-8E92-94C50DAD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E7D13-F269-4416-AE1C-AA3B6AD9C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882C2-85AC-4D1B-9775-D1352289A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B938-4C6A-4025-BE2A-4934DA3CF3B1}" type="datetimeFigureOut">
              <a:rPr lang="en-US" smtClean="0"/>
              <a:t>06/22/2021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4F17C-4DF9-4751-879B-07BF9FD3B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3A3A9-7A17-4CD6-89AB-FF976AB4C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04930-A779-4D09-A3F1-18ABB953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0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.xml"/><Relationship Id="rId3" Type="http://schemas.openxmlformats.org/officeDocument/2006/relationships/customXml" Target="../../customXml/item86.xml"/><Relationship Id="rId7" Type="http://schemas.openxmlformats.org/officeDocument/2006/relationships/customXml" Target="../../customXml/item9.xml"/><Relationship Id="rId12" Type="http://schemas.openxmlformats.org/officeDocument/2006/relationships/slideLayout" Target="../slideLayouts/slideLayout1.xml"/><Relationship Id="rId2" Type="http://schemas.openxmlformats.org/officeDocument/2006/relationships/customXml" Target="../../customXml/item101.xml"/><Relationship Id="rId1" Type="http://schemas.openxmlformats.org/officeDocument/2006/relationships/customXml" Target="../../customXml/item63.xml"/><Relationship Id="rId6" Type="http://schemas.openxmlformats.org/officeDocument/2006/relationships/customXml" Target="../../customXml/item68.xml"/><Relationship Id="rId11" Type="http://schemas.openxmlformats.org/officeDocument/2006/relationships/customXml" Target="../../customXml/item53.xml"/><Relationship Id="rId5" Type="http://schemas.openxmlformats.org/officeDocument/2006/relationships/customXml" Target="../../customXml/item23.xml"/><Relationship Id="rId10" Type="http://schemas.openxmlformats.org/officeDocument/2006/relationships/customXml" Target="../../customXml/item104.xml"/><Relationship Id="rId4" Type="http://schemas.openxmlformats.org/officeDocument/2006/relationships/customXml" Target="../../customXml/item92.xml"/><Relationship Id="rId9" Type="http://schemas.openxmlformats.org/officeDocument/2006/relationships/customXml" Target="../../customXml/item9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2.xml"/><Relationship Id="rId13" Type="http://schemas.openxmlformats.org/officeDocument/2006/relationships/customXml" Target="../../customXml/item74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5.xml"/><Relationship Id="rId7" Type="http://schemas.openxmlformats.org/officeDocument/2006/relationships/customXml" Target="../../customXml/item43.xml"/><Relationship Id="rId12" Type="http://schemas.openxmlformats.org/officeDocument/2006/relationships/customXml" Target="../../customXml/item22.xml"/><Relationship Id="rId17" Type="http://schemas.openxmlformats.org/officeDocument/2006/relationships/customXml" Target="../../customXml/item72.xml"/><Relationship Id="rId2" Type="http://schemas.openxmlformats.org/officeDocument/2006/relationships/customXml" Target="../../customXml/item65.xml"/><Relationship Id="rId16" Type="http://schemas.openxmlformats.org/officeDocument/2006/relationships/customXml" Target="../../customXml/item18.xml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103.xml"/><Relationship Id="rId11" Type="http://schemas.openxmlformats.org/officeDocument/2006/relationships/customXml" Target="../../customXml/item102.xml"/><Relationship Id="rId5" Type="http://schemas.openxmlformats.org/officeDocument/2006/relationships/customXml" Target="../../customXml/item20.xml"/><Relationship Id="rId15" Type="http://schemas.openxmlformats.org/officeDocument/2006/relationships/customXml" Target="../../customXml/item44.xml"/><Relationship Id="rId10" Type="http://schemas.openxmlformats.org/officeDocument/2006/relationships/customXml" Target="../../customXml/item67.xml"/><Relationship Id="rId4" Type="http://schemas.openxmlformats.org/officeDocument/2006/relationships/customXml" Target="../../customXml/item52.xml"/><Relationship Id="rId9" Type="http://schemas.openxmlformats.org/officeDocument/2006/relationships/customXml" Target="../../customXml/item21.xml"/><Relationship Id="rId14" Type="http://schemas.openxmlformats.org/officeDocument/2006/relationships/customXml" Target="../../customXml/item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9.xml"/><Relationship Id="rId13" Type="http://schemas.openxmlformats.org/officeDocument/2006/relationships/slideLayout" Target="../slideLayouts/slideLayout2.xml"/><Relationship Id="rId3" Type="http://schemas.openxmlformats.org/officeDocument/2006/relationships/customXml" Target="../../customXml/item75.xml"/><Relationship Id="rId7" Type="http://schemas.openxmlformats.org/officeDocument/2006/relationships/customXml" Target="../../customXml/item25.xml"/><Relationship Id="rId12" Type="http://schemas.openxmlformats.org/officeDocument/2006/relationships/customXml" Target="../../customXml/item10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114.xml"/><Relationship Id="rId6" Type="http://schemas.openxmlformats.org/officeDocument/2006/relationships/customXml" Target="../../customXml/item115.xml"/><Relationship Id="rId11" Type="http://schemas.openxmlformats.org/officeDocument/2006/relationships/customXml" Target="../../customXml/item76.xml"/><Relationship Id="rId5" Type="http://schemas.openxmlformats.org/officeDocument/2006/relationships/customXml" Target="../../customXml/item46.xml"/><Relationship Id="rId10" Type="http://schemas.openxmlformats.org/officeDocument/2006/relationships/customXml" Target="../../customXml/item34.xml"/><Relationship Id="rId4" Type="http://schemas.openxmlformats.org/officeDocument/2006/relationships/customXml" Target="../../customXml/item105.xml"/><Relationship Id="rId9" Type="http://schemas.openxmlformats.org/officeDocument/2006/relationships/customXml" Target="../../customXml/item9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0.xml"/><Relationship Id="rId13" Type="http://schemas.openxmlformats.org/officeDocument/2006/relationships/customXml" Target="../../customXml/item106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26.xml"/><Relationship Id="rId7" Type="http://schemas.openxmlformats.org/officeDocument/2006/relationships/customXml" Target="../../customXml/item77.xml"/><Relationship Id="rId12" Type="http://schemas.openxmlformats.org/officeDocument/2006/relationships/customXml" Target="../../customXml/item78.xml"/><Relationship Id="rId17" Type="http://schemas.openxmlformats.org/officeDocument/2006/relationships/customXml" Target="../../customXml/item56.xml"/><Relationship Id="rId2" Type="http://schemas.openxmlformats.org/officeDocument/2006/relationships/customXml" Target="../../customXml/item94.xml"/><Relationship Id="rId16" Type="http://schemas.openxmlformats.org/officeDocument/2006/relationships/customXml" Target="../../customXml/item28.xml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47.xml"/><Relationship Id="rId11" Type="http://schemas.openxmlformats.org/officeDocument/2006/relationships/customXml" Target="../../customXml/item27.xml"/><Relationship Id="rId5" Type="http://schemas.openxmlformats.org/officeDocument/2006/relationships/customXml" Target="../../customXml/item11.xml"/><Relationship Id="rId15" Type="http://schemas.openxmlformats.org/officeDocument/2006/relationships/customXml" Target="../../customXml/item1.xml"/><Relationship Id="rId10" Type="http://schemas.openxmlformats.org/officeDocument/2006/relationships/customXml" Target="../../customXml/item116.xml"/><Relationship Id="rId4" Type="http://schemas.openxmlformats.org/officeDocument/2006/relationships/customXml" Target="../../customXml/item70.xml"/><Relationship Id="rId9" Type="http://schemas.openxmlformats.org/officeDocument/2006/relationships/customXml" Target="../../customXml/item55.xml"/><Relationship Id="rId14" Type="http://schemas.openxmlformats.org/officeDocument/2006/relationships/customXml" Target="../../customXml/item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.xml"/><Relationship Id="rId13" Type="http://schemas.openxmlformats.org/officeDocument/2006/relationships/slideLayout" Target="../slideLayouts/slideLayout2.xml"/><Relationship Id="rId3" Type="http://schemas.openxmlformats.org/officeDocument/2006/relationships/customXml" Target="../../customXml/item79.xml"/><Relationship Id="rId7" Type="http://schemas.openxmlformats.org/officeDocument/2006/relationships/customXml" Target="../../customXml/item13.xml"/><Relationship Id="rId12" Type="http://schemas.openxmlformats.org/officeDocument/2006/relationships/customXml" Target="../../customXml/item37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99.xml"/><Relationship Id="rId6" Type="http://schemas.openxmlformats.org/officeDocument/2006/relationships/customXml" Target="../../customXml/item80.xml"/><Relationship Id="rId11" Type="http://schemas.openxmlformats.org/officeDocument/2006/relationships/customXml" Target="../../customXml/item58.xml"/><Relationship Id="rId5" Type="http://schemas.openxmlformats.org/officeDocument/2006/relationships/customXml" Target="../../customXml/item57.xml"/><Relationship Id="rId10" Type="http://schemas.openxmlformats.org/officeDocument/2006/relationships/customXml" Target="../../customXml/item111.xml"/><Relationship Id="rId4" Type="http://schemas.openxmlformats.org/officeDocument/2006/relationships/customXml" Target="../../customXml/item12.xml"/><Relationship Id="rId9" Type="http://schemas.openxmlformats.org/officeDocument/2006/relationships/customXml" Target="../../customXml/item8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3.xml"/><Relationship Id="rId13" Type="http://schemas.openxmlformats.org/officeDocument/2006/relationships/customXml" Target="../../customXml/item84.xml"/><Relationship Id="rId18" Type="http://schemas.openxmlformats.org/officeDocument/2006/relationships/customXml" Target="../../customXml/item97.xml"/><Relationship Id="rId26" Type="http://schemas.openxmlformats.org/officeDocument/2006/relationships/customXml" Target="../../customXml/item4.xml"/><Relationship Id="rId3" Type="http://schemas.openxmlformats.org/officeDocument/2006/relationships/customXml" Target="../../customXml/item3.xml"/><Relationship Id="rId21" Type="http://schemas.openxmlformats.org/officeDocument/2006/relationships/customXml" Target="../../customXml/item6.xml"/><Relationship Id="rId7" Type="http://schemas.openxmlformats.org/officeDocument/2006/relationships/customXml" Target="../../customXml/item38.xml"/><Relationship Id="rId12" Type="http://schemas.openxmlformats.org/officeDocument/2006/relationships/customXml" Target="../../customXml/item39.xml"/><Relationship Id="rId17" Type="http://schemas.openxmlformats.org/officeDocument/2006/relationships/customXml" Target="../../customXml/item49.xml"/><Relationship Id="rId25" Type="http://schemas.openxmlformats.org/officeDocument/2006/relationships/customXml" Target="../../customXml/item62.xml"/><Relationship Id="rId2" Type="http://schemas.openxmlformats.org/officeDocument/2006/relationships/customXml" Target="../../customXml/item107.xml"/><Relationship Id="rId16" Type="http://schemas.openxmlformats.org/officeDocument/2006/relationships/customXml" Target="../../customXml/item14.xml"/><Relationship Id="rId20" Type="http://schemas.openxmlformats.org/officeDocument/2006/relationships/customXml" Target="../../customXml/item71.xml"/><Relationship Id="rId29" Type="http://schemas.openxmlformats.org/officeDocument/2006/relationships/slideLayout" Target="../slideLayouts/slideLayout2.xml"/><Relationship Id="rId1" Type="http://schemas.openxmlformats.org/officeDocument/2006/relationships/customXml" Target="../../customXml/item82.xml"/><Relationship Id="rId6" Type="http://schemas.openxmlformats.org/officeDocument/2006/relationships/customXml" Target="../../customXml/item100.xml"/><Relationship Id="rId11" Type="http://schemas.openxmlformats.org/officeDocument/2006/relationships/customXml" Target="../../customXml/item96.xml"/><Relationship Id="rId24" Type="http://schemas.openxmlformats.org/officeDocument/2006/relationships/customXml" Target="../../customXml/item108.xml"/><Relationship Id="rId5" Type="http://schemas.openxmlformats.org/officeDocument/2006/relationships/customXml" Target="../../customXml/item60.xml"/><Relationship Id="rId15" Type="http://schemas.openxmlformats.org/officeDocument/2006/relationships/customXml" Target="../../customXml/item85.xml"/><Relationship Id="rId23" Type="http://schemas.openxmlformats.org/officeDocument/2006/relationships/customXml" Target="../../customXml/item91.xml"/><Relationship Id="rId28" Type="http://schemas.openxmlformats.org/officeDocument/2006/relationships/customXml" Target="../../customXml/item51.xml"/><Relationship Id="rId10" Type="http://schemas.openxmlformats.org/officeDocument/2006/relationships/customXml" Target="../../customXml/item61.xml"/><Relationship Id="rId19" Type="http://schemas.openxmlformats.org/officeDocument/2006/relationships/customXml" Target="../../customXml/item31.xml"/><Relationship Id="rId4" Type="http://schemas.openxmlformats.org/officeDocument/2006/relationships/customXml" Target="../../customXml/item16.xml"/><Relationship Id="rId9" Type="http://schemas.openxmlformats.org/officeDocument/2006/relationships/customXml" Target="../../customXml/item17.xml"/><Relationship Id="rId14" Type="http://schemas.openxmlformats.org/officeDocument/2006/relationships/customXml" Target="../../customXml/item30.xml"/><Relationship Id="rId22" Type="http://schemas.openxmlformats.org/officeDocument/2006/relationships/customXml" Target="../../customXml/item50.xml"/><Relationship Id="rId27" Type="http://schemas.openxmlformats.org/officeDocument/2006/relationships/customXml" Target="../../customXml/item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F446D-2239-47D0-93DF-027430809764}"/>
              </a:ext>
            </a:extLst>
          </p:cNvPr>
          <p:cNvSpPr txBox="1"/>
          <p:nvPr/>
        </p:nvSpPr>
        <p:spPr>
          <a:xfrm>
            <a:off x="1149178" y="535459"/>
            <a:ext cx="398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sends data (status, alarm, health)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8A407-D471-429B-90B7-DDD8D23F4730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66295" y="132079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Device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37DA9C-FA8B-44C1-8F5A-DD21DCE42759}"/>
              </a:ext>
            </a:extLst>
          </p:cNvPr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4352703" y="301451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637F3-92AA-48E3-B9C0-6CAA92BCE67F}"/>
              </a:ext>
            </a:extLst>
          </p:cNvPr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3557751" y="437152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Device Data Accessor</a:t>
            </a:r>
          </a:p>
        </p:txBody>
      </p:sp>
      <p:sp>
        <p:nvSpPr>
          <p:cNvPr id="32" name="Cylinder 2">
            <a:extLst>
              <a:ext uri="{FF2B5EF4-FFF2-40B4-BE49-F238E27FC236}">
                <a16:creationId xmlns:a16="http://schemas.microsoft.com/office/drawing/2014/main" id="{4F4275E6-EB28-469B-A6C0-890F750EAF53}"/>
              </a:ext>
            </a:extLst>
          </p:cNvPr>
          <p:cNvSpPr/>
          <p:nvPr/>
        </p:nvSpPr>
        <p:spPr>
          <a:xfrm>
            <a:off x="3742604" y="5687118"/>
            <a:ext cx="745388" cy="708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"/>
              </a:rPr>
              <a:t>Device 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673217-2306-4FC3-8DA9-C47CF93A54BC}"/>
              </a:ext>
            </a:extLst>
          </p:cNvPr>
          <p:cNvSpPr/>
          <p:nvPr/>
        </p:nvSpPr>
        <p:spPr>
          <a:xfrm rot="16200000">
            <a:off x="1612894" y="1556499"/>
            <a:ext cx="1330644" cy="246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7D8F15-F488-4169-9308-C0A9D85444E4}"/>
              </a:ext>
            </a:extLst>
          </p:cNvPr>
          <p:cNvSpPr txBox="1"/>
          <p:nvPr/>
        </p:nvSpPr>
        <p:spPr>
          <a:xfrm rot="16200000">
            <a:off x="1782837" y="1633815"/>
            <a:ext cx="1005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Local Network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C067B5C-E7B6-4883-8719-B626636E96C4}"/>
              </a:ext>
            </a:extLst>
          </p:cNvPr>
          <p:cNvSpPr/>
          <p:nvPr/>
        </p:nvSpPr>
        <p:spPr>
          <a:xfrm>
            <a:off x="3076187" y="1271885"/>
            <a:ext cx="804126" cy="63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Gateway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80CB2F-EB6D-4F2E-8C09-2C6FE828A58E}"/>
              </a:ext>
            </a:extLst>
          </p:cNvPr>
          <p:cNvSpPr/>
          <p:nvPr/>
        </p:nvSpPr>
        <p:spPr>
          <a:xfrm>
            <a:off x="4513381" y="1273855"/>
            <a:ext cx="804126" cy="63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IoT Hub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A75D9-EBE0-4474-953F-602CCC15BE04}"/>
              </a:ext>
            </a:extLst>
          </p:cNvPr>
          <p:cNvCxnSpPr>
            <a:cxnSpLocks/>
            <a:stCxn id="5" idx="3"/>
            <a:endCxn id="51" idx="1"/>
          </p:cNvCxnSpPr>
          <p:nvPr>
            <p:custDataLst>
              <p:custData r:id="rId4"/>
            </p:custDataLst>
          </p:nvPr>
        </p:nvCxnSpPr>
        <p:spPr>
          <a:xfrm>
            <a:off x="1691777" y="1581934"/>
            <a:ext cx="1384410" cy="68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8F38EA6-62B5-490B-9E29-621C5480991F}"/>
              </a:ext>
            </a:extLst>
          </p:cNvPr>
          <p:cNvCxnSpPr>
            <a:cxnSpLocks/>
            <a:stCxn id="51" idx="3"/>
            <a:endCxn id="52" idx="1"/>
          </p:cNvCxnSpPr>
          <p:nvPr>
            <p:custDataLst>
              <p:custData r:id="rId5"/>
            </p:custDataLst>
          </p:nvPr>
        </p:nvCxnSpPr>
        <p:spPr>
          <a:xfrm>
            <a:off x="3880313" y="1588788"/>
            <a:ext cx="633068" cy="1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36356E-50AB-47C4-AA19-8D0B042D59FE}"/>
              </a:ext>
            </a:extLst>
          </p:cNvPr>
          <p:cNvCxnSpPr>
            <a:cxnSpLocks/>
            <a:stCxn id="52" idx="2"/>
            <a:endCxn id="6" idx="0"/>
          </p:cNvCxnSpPr>
          <p:nvPr>
            <p:custDataLst>
              <p:custData r:id="rId6"/>
            </p:custDataLst>
          </p:nvPr>
        </p:nvCxnSpPr>
        <p:spPr>
          <a:xfrm>
            <a:off x="4915444" y="1907661"/>
            <a:ext cx="0" cy="1106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973FBE3-1D44-4237-8FB8-1409F633B8FF}"/>
              </a:ext>
            </a:extLst>
          </p:cNvPr>
          <p:cNvCxnSpPr>
            <a:cxnSpLocks/>
            <a:stCxn id="6" idx="2"/>
            <a:endCxn id="8" idx="0"/>
          </p:cNvCxnSpPr>
          <p:nvPr>
            <p:custDataLst>
              <p:custData r:id="rId7"/>
            </p:custDataLst>
          </p:nvPr>
        </p:nvCxnSpPr>
        <p:spPr>
          <a:xfrm flipH="1">
            <a:off x="4120492" y="3536798"/>
            <a:ext cx="794952" cy="834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0F127BA-F97D-4B75-A09D-FD831A98D08F}"/>
              </a:ext>
            </a:extLst>
          </p:cNvPr>
          <p:cNvCxnSpPr>
            <a:cxnSpLocks/>
            <a:stCxn id="8" idx="2"/>
            <a:endCxn id="32" idx="1"/>
          </p:cNvCxnSpPr>
          <p:nvPr>
            <p:custDataLst>
              <p:custData r:id="rId8"/>
            </p:custDataLst>
          </p:nvPr>
        </p:nvCxnSpPr>
        <p:spPr>
          <a:xfrm flipH="1">
            <a:off x="4115298" y="4893813"/>
            <a:ext cx="5194" cy="793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C2F31E7-043F-4FBC-AB7F-079EF98A75A6}"/>
              </a:ext>
            </a:extLst>
          </p:cNvPr>
          <p:cNvSpPr/>
          <p:nvPr/>
        </p:nvSpPr>
        <p:spPr>
          <a:xfrm>
            <a:off x="4163957" y="2530486"/>
            <a:ext cx="1417448" cy="122343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ylinder 2">
            <a:extLst>
              <a:ext uri="{FF2B5EF4-FFF2-40B4-BE49-F238E27FC236}">
                <a16:creationId xmlns:a16="http://schemas.microsoft.com/office/drawing/2014/main" id="{2FA3C509-3C9A-411A-A615-ACB89BFF4414}"/>
              </a:ext>
            </a:extLst>
          </p:cNvPr>
          <p:cNvSpPr/>
          <p:nvPr/>
        </p:nvSpPr>
        <p:spPr>
          <a:xfrm>
            <a:off x="5406647" y="5687118"/>
            <a:ext cx="745388" cy="708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"/>
              </a:rPr>
              <a:t>Cold Storage Data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C0E57BE-D449-4CE3-B841-4C8A5D535670}"/>
              </a:ext>
            </a:extLst>
          </p:cNvPr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240780" y="4371525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Cold Storage Data Accessor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59269C8-1946-4123-971C-26AD92A1DADB}"/>
              </a:ext>
            </a:extLst>
          </p:cNvPr>
          <p:cNvCxnSpPr>
            <a:cxnSpLocks/>
            <a:stCxn id="6" idx="2"/>
            <a:endCxn id="89" idx="0"/>
          </p:cNvCxnSpPr>
          <p:nvPr>
            <p:custDataLst>
              <p:custData r:id="rId10"/>
            </p:custDataLst>
          </p:nvPr>
        </p:nvCxnSpPr>
        <p:spPr>
          <a:xfrm>
            <a:off x="4915444" y="3536798"/>
            <a:ext cx="888077" cy="834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EADFBA1-7705-4394-B196-239F8E5A1E77}"/>
              </a:ext>
            </a:extLst>
          </p:cNvPr>
          <p:cNvCxnSpPr>
            <a:cxnSpLocks/>
            <a:stCxn id="89" idx="2"/>
            <a:endCxn id="88" idx="1"/>
          </p:cNvCxnSpPr>
          <p:nvPr>
            <p:custDataLst>
              <p:custData r:id="rId11"/>
            </p:custDataLst>
          </p:nvPr>
        </p:nvCxnSpPr>
        <p:spPr>
          <a:xfrm flipH="1">
            <a:off x="5779341" y="4893812"/>
            <a:ext cx="24180" cy="793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6AB83ED-20F3-49EB-B3A9-1EEB6B42E5F9}"/>
              </a:ext>
            </a:extLst>
          </p:cNvPr>
          <p:cNvSpPr txBox="1"/>
          <p:nvPr/>
        </p:nvSpPr>
        <p:spPr>
          <a:xfrm>
            <a:off x="5581405" y="2462555"/>
            <a:ext cx="1695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Authentication Boundary</a:t>
            </a:r>
          </a:p>
        </p:txBody>
      </p:sp>
    </p:spTree>
    <p:extLst>
      <p:ext uri="{BB962C8B-B14F-4D97-AF65-F5344CB8AC3E}">
        <p14:creationId xmlns:p14="http://schemas.microsoft.com/office/powerpoint/2010/main" val="10593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8724B-D943-4144-BDA3-355889D7B18D}"/>
              </a:ext>
            </a:extLst>
          </p:cNvPr>
          <p:cNvSpPr txBox="1"/>
          <p:nvPr/>
        </p:nvSpPr>
        <p:spPr>
          <a:xfrm>
            <a:off x="1149178" y="535459"/>
            <a:ext cx="361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monitors incoming messages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1A991-7FE9-437C-964D-C46AEF48EE0B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66295" y="2646328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6B6677-5244-4532-8C10-4D094CA2CF12}"/>
              </a:ext>
            </a:extLst>
          </p:cNvPr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2535138" y="2646328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Analysis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5874A8-AF85-4B72-A556-AA44231CE12C}"/>
              </a:ext>
            </a:extLst>
          </p:cNvPr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566295" y="5015395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Device Data Accessor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B5D2D-367B-4FDB-B784-D12B46ED542B}"/>
              </a:ext>
            </a:extLst>
          </p:cNvPr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644025" y="2646328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Notification Manager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C34FE2-C808-462F-BB97-3B993F5149C1}"/>
              </a:ext>
            </a:extLst>
          </p:cNvPr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2535138" y="3876375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Alert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A75E1F-9BE7-4497-99E4-BFE353D2CDB2}"/>
              </a:ext>
            </a:extLst>
          </p:cNvPr>
          <p:cNvCxnSpPr>
            <a:cxnSpLocks/>
            <a:stCxn id="14" idx="2"/>
            <a:endCxn id="21" idx="0"/>
          </p:cNvCxnSpPr>
          <p:nvPr>
            <p:custDataLst>
              <p:custData r:id="rId6"/>
            </p:custDataLst>
          </p:nvPr>
        </p:nvCxnSpPr>
        <p:spPr>
          <a:xfrm>
            <a:off x="3097879" y="4398663"/>
            <a:ext cx="0" cy="616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ylinder 2">
            <a:extLst>
              <a:ext uri="{FF2B5EF4-FFF2-40B4-BE49-F238E27FC236}">
                <a16:creationId xmlns:a16="http://schemas.microsoft.com/office/drawing/2014/main" id="{8009D72B-5C22-4BD3-B300-9EFEE11BC9F5}"/>
              </a:ext>
            </a:extLst>
          </p:cNvPr>
          <p:cNvSpPr/>
          <p:nvPr/>
        </p:nvSpPr>
        <p:spPr>
          <a:xfrm>
            <a:off x="756342" y="5968447"/>
            <a:ext cx="745388" cy="708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"/>
              </a:rPr>
              <a:t>Device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C47BC1-E31B-4FEF-A2BC-9F8357C9F48B}"/>
              </a:ext>
            </a:extLst>
          </p:cNvPr>
          <p:cNvCxnSpPr>
            <a:cxnSpLocks/>
            <a:stCxn id="8" idx="2"/>
            <a:endCxn id="17" idx="1"/>
          </p:cNvCxnSpPr>
          <p:nvPr>
            <p:custDataLst>
              <p:custData r:id="rId7"/>
            </p:custDataLst>
          </p:nvPr>
        </p:nvCxnSpPr>
        <p:spPr>
          <a:xfrm>
            <a:off x="1129036" y="5537682"/>
            <a:ext cx="0" cy="430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C0A89FE-95D2-4551-85CC-8A6396531E33}"/>
              </a:ext>
            </a:extLst>
          </p:cNvPr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2535138" y="5015395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Alert Config Accessor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CB231-2908-477B-B7E0-F31AEB05EF15}"/>
              </a:ext>
            </a:extLst>
          </p:cNvPr>
          <p:cNvCxnSpPr>
            <a:cxnSpLocks/>
            <a:stCxn id="7" idx="2"/>
            <a:endCxn id="8" idx="0"/>
          </p:cNvCxnSpPr>
          <p:nvPr>
            <p:custDataLst>
              <p:custData r:id="rId9"/>
            </p:custDataLst>
          </p:nvPr>
        </p:nvCxnSpPr>
        <p:spPr>
          <a:xfrm flipH="1">
            <a:off x="1129036" y="3168616"/>
            <a:ext cx="1968843" cy="1846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524D50-7382-4129-AC57-4E41FDACA089}"/>
              </a:ext>
            </a:extLst>
          </p:cNvPr>
          <p:cNvCxnSpPr>
            <a:cxnSpLocks/>
            <a:stCxn id="21" idx="2"/>
            <a:endCxn id="24" idx="1"/>
          </p:cNvCxnSpPr>
          <p:nvPr>
            <p:custDataLst>
              <p:custData r:id="rId10"/>
            </p:custDataLst>
          </p:nvPr>
        </p:nvCxnSpPr>
        <p:spPr>
          <a:xfrm>
            <a:off x="3097879" y="5537682"/>
            <a:ext cx="1" cy="430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ylinder 2">
            <a:extLst>
              <a:ext uri="{FF2B5EF4-FFF2-40B4-BE49-F238E27FC236}">
                <a16:creationId xmlns:a16="http://schemas.microsoft.com/office/drawing/2014/main" id="{38865FAD-D020-47B3-ABD4-07FA3B6D94D2}"/>
              </a:ext>
            </a:extLst>
          </p:cNvPr>
          <p:cNvSpPr/>
          <p:nvPr/>
        </p:nvSpPr>
        <p:spPr>
          <a:xfrm>
            <a:off x="2725186" y="5968447"/>
            <a:ext cx="745388" cy="708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"/>
              </a:rPr>
              <a:t>Alert Settings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0A1A96-B7B7-482C-BB68-A13EB01DDF8E}"/>
              </a:ext>
            </a:extLst>
          </p:cNvPr>
          <p:cNvSpPr/>
          <p:nvPr/>
        </p:nvSpPr>
        <p:spPr>
          <a:xfrm>
            <a:off x="440454" y="2124040"/>
            <a:ext cx="1417448" cy="122343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F57E6A-C43F-4910-8EEC-DBE643E33CFE}"/>
              </a:ext>
            </a:extLst>
          </p:cNvPr>
          <p:cNvCxnSpPr>
            <a:cxnSpLocks/>
            <a:stCxn id="44" idx="2"/>
            <a:endCxn id="6" idx="0"/>
          </p:cNvCxnSpPr>
          <p:nvPr>
            <p:custDataLst>
              <p:custData r:id="rId11"/>
            </p:custDataLst>
          </p:nvPr>
        </p:nvCxnSpPr>
        <p:spPr>
          <a:xfrm>
            <a:off x="1129036" y="1814702"/>
            <a:ext cx="0" cy="831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71AE14-6891-42A6-BDEC-DD3A2525A607}"/>
              </a:ext>
            </a:extLst>
          </p:cNvPr>
          <p:cNvCxnSpPr>
            <a:cxnSpLocks/>
            <a:stCxn id="6" idx="2"/>
            <a:endCxn id="8" idx="0"/>
          </p:cNvCxnSpPr>
          <p:nvPr>
            <p:custDataLst>
              <p:custData r:id="rId12"/>
            </p:custDataLst>
          </p:nvPr>
        </p:nvCxnSpPr>
        <p:spPr>
          <a:xfrm>
            <a:off x="1129036" y="3168616"/>
            <a:ext cx="0" cy="1846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C788DD-FD9E-4AAB-85CB-2CADC0D76B9D}"/>
              </a:ext>
            </a:extLst>
          </p:cNvPr>
          <p:cNvCxnSpPr>
            <a:cxnSpLocks/>
            <a:stCxn id="6" idx="3"/>
            <a:endCxn id="7" idx="1"/>
          </p:cNvCxnSpPr>
          <p:nvPr>
            <p:custDataLst>
              <p:custData r:id="rId13"/>
            </p:custDataLst>
          </p:nvPr>
        </p:nvCxnSpPr>
        <p:spPr>
          <a:xfrm>
            <a:off x="1691777" y="2907472"/>
            <a:ext cx="84336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281A9E8-7FCB-4057-B0C9-B6BD8086AAF4}"/>
              </a:ext>
            </a:extLst>
          </p:cNvPr>
          <p:cNvCxnSpPr>
            <a:cxnSpLocks/>
            <a:stCxn id="7" idx="3"/>
            <a:endCxn id="12" idx="1"/>
          </p:cNvCxnSpPr>
          <p:nvPr>
            <p:custDataLst>
              <p:custData r:id="rId14"/>
            </p:custDataLst>
          </p:nvPr>
        </p:nvCxnSpPr>
        <p:spPr>
          <a:xfrm>
            <a:off x="3660620" y="2907472"/>
            <a:ext cx="98340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498C60-CD7F-4A6D-BFF2-96DAD09F24E3}"/>
              </a:ext>
            </a:extLst>
          </p:cNvPr>
          <p:cNvCxnSpPr>
            <a:cxnSpLocks/>
            <a:stCxn id="7" idx="2"/>
            <a:endCxn id="14" idx="0"/>
          </p:cNvCxnSpPr>
          <p:nvPr>
            <p:custDataLst>
              <p:custData r:id="rId15"/>
            </p:custDataLst>
          </p:nvPr>
        </p:nvCxnSpPr>
        <p:spPr>
          <a:xfrm>
            <a:off x="3097879" y="3168616"/>
            <a:ext cx="0" cy="707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BB46334-C9E3-4087-9D24-BFFF9FC2B61A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726973" y="1180896"/>
            <a:ext cx="804126" cy="63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IoT Hub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7E6BDC-515B-4915-816C-E2B8A45352B6}"/>
              </a:ext>
            </a:extLst>
          </p:cNvPr>
          <p:cNvSpPr txBox="1"/>
          <p:nvPr/>
        </p:nvSpPr>
        <p:spPr>
          <a:xfrm>
            <a:off x="1857902" y="2054174"/>
            <a:ext cx="1695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Authentication Boundary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180EAD-F2AC-49AB-A6A8-203025360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92" y="1201342"/>
            <a:ext cx="1125482" cy="522288"/>
          </a:xfrm>
          <a:prstGeom prst="rect">
            <a:avLst/>
          </a:prstGeom>
          <a:solidFill>
            <a:srgbClr val="FF66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Utility SDK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FF4918-4465-4008-8912-C334CCAFA6D6}"/>
              </a:ext>
            </a:extLst>
          </p:cNvPr>
          <p:cNvSpPr txBox="1"/>
          <p:nvPr/>
        </p:nvSpPr>
        <p:spPr>
          <a:xfrm>
            <a:off x="3461181" y="130859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IoT Hub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0E3B69-A399-4573-9389-8D829747174D}"/>
              </a:ext>
            </a:extLst>
          </p:cNvPr>
          <p:cNvCxnSpPr>
            <a:cxnSpLocks/>
            <a:stCxn id="6" idx="0"/>
            <a:endCxn id="50" idx="1"/>
          </p:cNvCxnSpPr>
          <p:nvPr>
            <p:custDataLst>
              <p:custData r:id="rId17"/>
            </p:custDataLst>
          </p:nvPr>
        </p:nvCxnSpPr>
        <p:spPr>
          <a:xfrm flipV="1">
            <a:off x="1129036" y="1462486"/>
            <a:ext cx="1216056" cy="11838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63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C68CFE-AAFA-49E1-B673-0BFF764C09A8}"/>
              </a:ext>
            </a:extLst>
          </p:cNvPr>
          <p:cNvSpPr txBox="1"/>
          <p:nvPr/>
        </p:nvSpPr>
        <p:spPr>
          <a:xfrm>
            <a:off x="1149178" y="535459"/>
            <a:ext cx="438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Installer configures environment and devices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7C75F-0F4E-4EC1-9E1E-53CCFAE56F7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1282987" y="1315288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Installer 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371055-8BE4-4F0B-B037-B9764AD64F8A}"/>
              </a:ext>
            </a:extLst>
          </p:cNvPr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1282987" y="216715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Environment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5A24F-64AD-464C-A718-BFEFEF343F38}"/>
              </a:ext>
            </a:extLst>
          </p:cNvPr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1286553" y="3019012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Device Setup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01BEE8-2BB8-4E56-AA65-7B3061196617}"/>
              </a:ext>
            </a:extLst>
          </p:cNvPr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566295" y="39628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Device Settings Accessor</a:t>
            </a:r>
          </a:p>
        </p:txBody>
      </p:sp>
      <p:sp>
        <p:nvSpPr>
          <p:cNvPr id="11" name="Cylinder 2">
            <a:extLst>
              <a:ext uri="{FF2B5EF4-FFF2-40B4-BE49-F238E27FC236}">
                <a16:creationId xmlns:a16="http://schemas.microsoft.com/office/drawing/2014/main" id="{F8A93AEE-50B1-4B88-B0AB-F5D7DAE6E46E}"/>
              </a:ext>
            </a:extLst>
          </p:cNvPr>
          <p:cNvSpPr/>
          <p:nvPr/>
        </p:nvSpPr>
        <p:spPr>
          <a:xfrm>
            <a:off x="756342" y="5122828"/>
            <a:ext cx="745388" cy="708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"/>
              </a:rPr>
              <a:t>Device Settings</a:t>
            </a:r>
          </a:p>
        </p:txBody>
      </p:sp>
      <p:sp>
        <p:nvSpPr>
          <p:cNvPr id="12" name="Cylinder 2">
            <a:extLst>
              <a:ext uri="{FF2B5EF4-FFF2-40B4-BE49-F238E27FC236}">
                <a16:creationId xmlns:a16="http://schemas.microsoft.com/office/drawing/2014/main" id="{F5AD539B-BD01-4420-BE47-A87DCE5947A0}"/>
              </a:ext>
            </a:extLst>
          </p:cNvPr>
          <p:cNvSpPr/>
          <p:nvPr/>
        </p:nvSpPr>
        <p:spPr>
          <a:xfrm>
            <a:off x="2263866" y="5122828"/>
            <a:ext cx="745388" cy="708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"/>
              </a:rPr>
              <a:t>Alert Settings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D8C1A-9F43-4C25-B473-8D8A4F802CC6}"/>
              </a:ext>
            </a:extLst>
          </p:cNvPr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2073819" y="39628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Alert Settings Accessor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613CA4-7FD6-4EBF-B9F0-2734E195649B}"/>
              </a:ext>
            </a:extLst>
          </p:cNvPr>
          <p:cNvCxnSpPr>
            <a:cxnSpLocks/>
            <a:stCxn id="10" idx="2"/>
          </p:cNvCxnSpPr>
          <p:nvPr>
            <p:custDataLst>
              <p:custData r:id="rId6"/>
            </p:custDataLst>
          </p:nvPr>
        </p:nvCxnSpPr>
        <p:spPr>
          <a:xfrm>
            <a:off x="1129036" y="4485088"/>
            <a:ext cx="0" cy="589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A87132-DF01-49BD-80B0-7E8490829DAA}"/>
              </a:ext>
            </a:extLst>
          </p:cNvPr>
          <p:cNvCxnSpPr>
            <a:cxnSpLocks/>
            <a:stCxn id="13" idx="2"/>
            <a:endCxn id="12" idx="1"/>
          </p:cNvCxnSpPr>
          <p:nvPr>
            <p:custDataLst>
              <p:custData r:id="rId7"/>
            </p:custDataLst>
          </p:nvPr>
        </p:nvCxnSpPr>
        <p:spPr>
          <a:xfrm>
            <a:off x="2636560" y="4485088"/>
            <a:ext cx="0" cy="637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BA8960-EDDB-4453-88B0-64F91185217E}"/>
              </a:ext>
            </a:extLst>
          </p:cNvPr>
          <p:cNvCxnSpPr>
            <a:cxnSpLocks/>
            <a:stCxn id="8" idx="2"/>
            <a:endCxn id="10" idx="0"/>
          </p:cNvCxnSpPr>
          <p:nvPr>
            <p:custDataLst>
              <p:custData r:id="rId8"/>
            </p:custDataLst>
          </p:nvPr>
        </p:nvCxnSpPr>
        <p:spPr>
          <a:xfrm flipH="1">
            <a:off x="1129036" y="3541300"/>
            <a:ext cx="720258" cy="421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E399B7-FBB9-4327-82B2-C9CD95F9F452}"/>
              </a:ext>
            </a:extLst>
          </p:cNvPr>
          <p:cNvCxnSpPr>
            <a:cxnSpLocks/>
            <a:stCxn id="8" idx="2"/>
            <a:endCxn id="13" idx="0"/>
          </p:cNvCxnSpPr>
          <p:nvPr>
            <p:custDataLst>
              <p:custData r:id="rId9"/>
            </p:custDataLst>
          </p:nvPr>
        </p:nvCxnSpPr>
        <p:spPr>
          <a:xfrm>
            <a:off x="1849294" y="3541300"/>
            <a:ext cx="787266" cy="421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3C57B2-BA29-4BCC-80FB-C7A421A29E83}"/>
              </a:ext>
            </a:extLst>
          </p:cNvPr>
          <p:cNvCxnSpPr>
            <a:cxnSpLocks/>
            <a:stCxn id="7" idx="2"/>
            <a:endCxn id="8" idx="0"/>
          </p:cNvCxnSpPr>
          <p:nvPr>
            <p:custDataLst>
              <p:custData r:id="rId10"/>
            </p:custDataLst>
          </p:nvPr>
        </p:nvCxnSpPr>
        <p:spPr>
          <a:xfrm>
            <a:off x="1845728" y="2689438"/>
            <a:ext cx="3566" cy="329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0BFFD7-2327-49F9-860F-5F6FEF22CFEB}"/>
              </a:ext>
            </a:extLst>
          </p:cNvPr>
          <p:cNvCxnSpPr>
            <a:cxnSpLocks/>
            <a:stCxn id="6" idx="2"/>
            <a:endCxn id="7" idx="0"/>
          </p:cNvCxnSpPr>
          <p:nvPr>
            <p:custDataLst>
              <p:custData r:id="rId11"/>
            </p:custDataLst>
          </p:nvPr>
        </p:nvCxnSpPr>
        <p:spPr>
          <a:xfrm>
            <a:off x="1845728" y="1837576"/>
            <a:ext cx="0" cy="329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EA11929-9B0C-47A4-934E-CB1D4FF36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302" y="1315288"/>
            <a:ext cx="1125482" cy="522288"/>
          </a:xfrm>
          <a:prstGeom prst="rect">
            <a:avLst/>
          </a:prstGeom>
          <a:solidFill>
            <a:srgbClr val="FF66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Utility SDK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F5256F-C93D-458B-8524-D849D3674CE4}"/>
              </a:ext>
            </a:extLst>
          </p:cNvPr>
          <p:cNvCxnSpPr>
            <a:cxnSpLocks/>
            <a:stCxn id="7" idx="3"/>
            <a:endCxn id="34" idx="1"/>
          </p:cNvCxnSpPr>
          <p:nvPr>
            <p:custDataLst>
              <p:custData r:id="rId12"/>
            </p:custDataLst>
          </p:nvPr>
        </p:nvCxnSpPr>
        <p:spPr>
          <a:xfrm flipV="1">
            <a:off x="2408469" y="1576432"/>
            <a:ext cx="2307833" cy="8518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AC1C2C-E25E-4FF7-8C73-708DD31499C4}"/>
              </a:ext>
            </a:extLst>
          </p:cNvPr>
          <p:cNvSpPr txBox="1"/>
          <p:nvPr/>
        </p:nvSpPr>
        <p:spPr>
          <a:xfrm>
            <a:off x="5832391" y="1422543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IoT Hub</a:t>
            </a:r>
          </a:p>
        </p:txBody>
      </p:sp>
    </p:spTree>
    <p:extLst>
      <p:ext uri="{BB962C8B-B14F-4D97-AF65-F5344CB8AC3E}">
        <p14:creationId xmlns:p14="http://schemas.microsoft.com/office/powerpoint/2010/main" val="329257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72B9A7-5AA3-4E60-B2F2-2F5B0A1D39C8}"/>
              </a:ext>
            </a:extLst>
          </p:cNvPr>
          <p:cNvSpPr/>
          <p:nvPr/>
        </p:nvSpPr>
        <p:spPr>
          <a:xfrm>
            <a:off x="980936" y="348734"/>
            <a:ext cx="4050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configures settings and notifications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7EDA4-67F1-4D5D-9F6E-8A6E5A587FCF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859163" y="91926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Admin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ED902B-949A-4CC8-95B1-4DE2682B2181}"/>
              </a:ext>
            </a:extLst>
          </p:cNvPr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2859163" y="181291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Admin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21568-D733-4992-8344-082978ECD52B}"/>
              </a:ext>
            </a:extLst>
          </p:cNvPr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566295" y="39628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Device Settings Accessor</a:t>
            </a:r>
          </a:p>
        </p:txBody>
      </p:sp>
      <p:sp>
        <p:nvSpPr>
          <p:cNvPr id="8" name="Cylinder 2">
            <a:extLst>
              <a:ext uri="{FF2B5EF4-FFF2-40B4-BE49-F238E27FC236}">
                <a16:creationId xmlns:a16="http://schemas.microsoft.com/office/drawing/2014/main" id="{2CE9907A-1075-482C-B9F1-28F2B9B92B01}"/>
              </a:ext>
            </a:extLst>
          </p:cNvPr>
          <p:cNvSpPr/>
          <p:nvPr/>
        </p:nvSpPr>
        <p:spPr>
          <a:xfrm>
            <a:off x="693948" y="5117602"/>
            <a:ext cx="870175" cy="708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"/>
              </a:rPr>
              <a:t>Device Settings</a:t>
            </a:r>
          </a:p>
        </p:txBody>
      </p:sp>
      <p:sp>
        <p:nvSpPr>
          <p:cNvPr id="9" name="Cylinder 2">
            <a:extLst>
              <a:ext uri="{FF2B5EF4-FFF2-40B4-BE49-F238E27FC236}">
                <a16:creationId xmlns:a16="http://schemas.microsoft.com/office/drawing/2014/main" id="{60DB44B1-5CB3-424D-A27F-0F3C992D0AB3}"/>
              </a:ext>
            </a:extLst>
          </p:cNvPr>
          <p:cNvSpPr/>
          <p:nvPr/>
        </p:nvSpPr>
        <p:spPr>
          <a:xfrm>
            <a:off x="2201472" y="5122828"/>
            <a:ext cx="870175" cy="708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"/>
              </a:rPr>
              <a:t>Alert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5F827B-39F6-4E65-A6C1-C095E8966F86}"/>
              </a:ext>
            </a:extLst>
          </p:cNvPr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2073819" y="39628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Alert Settings Accessor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D3A877-278A-4509-86C5-4D8CEDEF8935}"/>
              </a:ext>
            </a:extLst>
          </p:cNvPr>
          <p:cNvCxnSpPr>
            <a:cxnSpLocks/>
            <a:stCxn id="7" idx="2"/>
            <a:endCxn id="8" idx="1"/>
          </p:cNvCxnSpPr>
          <p:nvPr>
            <p:custDataLst>
              <p:custData r:id="rId5"/>
            </p:custDataLst>
          </p:nvPr>
        </p:nvCxnSpPr>
        <p:spPr>
          <a:xfrm>
            <a:off x="1129036" y="4485088"/>
            <a:ext cx="0" cy="63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0CAAD6-583D-4EF7-B372-EEF01CF261B1}"/>
              </a:ext>
            </a:extLst>
          </p:cNvPr>
          <p:cNvCxnSpPr>
            <a:cxnSpLocks/>
            <a:stCxn id="10" idx="2"/>
            <a:endCxn id="9" idx="1"/>
          </p:cNvCxnSpPr>
          <p:nvPr>
            <p:custDataLst>
              <p:custData r:id="rId6"/>
            </p:custDataLst>
          </p:nvPr>
        </p:nvCxnSpPr>
        <p:spPr>
          <a:xfrm>
            <a:off x="2636560" y="4485088"/>
            <a:ext cx="0" cy="637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9D44177-2EA5-4881-9BD5-C339FA3584AB}"/>
              </a:ext>
            </a:extLst>
          </p:cNvPr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3604381" y="3962800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Notification Settings Accessor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E45D47-585F-45A9-946C-40E54ECD3F08}"/>
              </a:ext>
            </a:extLst>
          </p:cNvPr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5122272" y="396279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 User Profile Accessor</a:t>
            </a:r>
          </a:p>
        </p:txBody>
      </p:sp>
      <p:sp>
        <p:nvSpPr>
          <p:cNvPr id="15" name="Cylinder 2">
            <a:extLst>
              <a:ext uri="{FF2B5EF4-FFF2-40B4-BE49-F238E27FC236}">
                <a16:creationId xmlns:a16="http://schemas.microsoft.com/office/drawing/2014/main" id="{3D2B86FB-7069-4CC7-8B05-3D061F436D03}"/>
              </a:ext>
            </a:extLst>
          </p:cNvPr>
          <p:cNvSpPr/>
          <p:nvPr/>
        </p:nvSpPr>
        <p:spPr>
          <a:xfrm>
            <a:off x="3732034" y="5117602"/>
            <a:ext cx="870175" cy="708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prstClr val="white"/>
                </a:solidFill>
                <a:latin typeface="Calibri"/>
              </a:rPr>
              <a:t>Notification Settings</a:t>
            </a:r>
          </a:p>
        </p:txBody>
      </p:sp>
      <p:sp>
        <p:nvSpPr>
          <p:cNvPr id="16" name="Cylinder 2">
            <a:extLst>
              <a:ext uri="{FF2B5EF4-FFF2-40B4-BE49-F238E27FC236}">
                <a16:creationId xmlns:a16="http://schemas.microsoft.com/office/drawing/2014/main" id="{1B56407F-7E6E-4D09-8F26-751E73646627}"/>
              </a:ext>
            </a:extLst>
          </p:cNvPr>
          <p:cNvSpPr/>
          <p:nvPr/>
        </p:nvSpPr>
        <p:spPr>
          <a:xfrm>
            <a:off x="5249925" y="5117602"/>
            <a:ext cx="870175" cy="708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prstClr val="white"/>
                </a:solidFill>
                <a:latin typeface="Calibri"/>
              </a:rPr>
              <a:t>User Profile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49B901-E0C4-41FB-9EA6-29CC6100D2B6}"/>
              </a:ext>
            </a:extLst>
          </p:cNvPr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1377170" y="286049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Device Setup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C59D3D-3D00-4AF2-8177-1093D4A29ACC}"/>
              </a:ext>
            </a:extLst>
          </p:cNvPr>
          <p:cNvCxnSpPr>
            <a:cxnSpLocks/>
            <a:stCxn id="13" idx="2"/>
            <a:endCxn id="15" idx="1"/>
          </p:cNvCxnSpPr>
          <p:nvPr>
            <p:custDataLst>
              <p:custData r:id="rId10"/>
            </p:custDataLst>
          </p:nvPr>
        </p:nvCxnSpPr>
        <p:spPr>
          <a:xfrm>
            <a:off x="4167122" y="4485087"/>
            <a:ext cx="0" cy="6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ECB34C-96CB-4A9C-BEBD-C91F68AB4854}"/>
              </a:ext>
            </a:extLst>
          </p:cNvPr>
          <p:cNvCxnSpPr>
            <a:cxnSpLocks/>
            <a:stCxn id="14" idx="2"/>
            <a:endCxn id="16" idx="1"/>
          </p:cNvCxnSpPr>
          <p:nvPr>
            <p:custDataLst>
              <p:custData r:id="rId11"/>
            </p:custDataLst>
          </p:nvPr>
        </p:nvCxnSpPr>
        <p:spPr>
          <a:xfrm>
            <a:off x="5685013" y="4485086"/>
            <a:ext cx="0" cy="632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153FF8-1986-439D-8353-4B56C9F75982}"/>
              </a:ext>
            </a:extLst>
          </p:cNvPr>
          <p:cNvCxnSpPr>
            <a:cxnSpLocks/>
            <a:stCxn id="20" idx="2"/>
            <a:endCxn id="7" idx="0"/>
          </p:cNvCxnSpPr>
          <p:nvPr>
            <p:custDataLst>
              <p:custData r:id="rId12"/>
            </p:custDataLst>
          </p:nvPr>
        </p:nvCxnSpPr>
        <p:spPr>
          <a:xfrm flipH="1">
            <a:off x="1129036" y="3382787"/>
            <a:ext cx="810875" cy="580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B323E0-8E01-463B-A1B2-935979E63A5D}"/>
              </a:ext>
            </a:extLst>
          </p:cNvPr>
          <p:cNvCxnSpPr>
            <a:cxnSpLocks/>
            <a:stCxn id="20" idx="2"/>
            <a:endCxn id="10" idx="0"/>
          </p:cNvCxnSpPr>
          <p:nvPr>
            <p:custDataLst>
              <p:custData r:id="rId13"/>
            </p:custDataLst>
          </p:nvPr>
        </p:nvCxnSpPr>
        <p:spPr>
          <a:xfrm>
            <a:off x="1939911" y="3382787"/>
            <a:ext cx="696649" cy="580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742EB8-A438-44FB-BB99-E0800E3D15DC}"/>
              </a:ext>
            </a:extLst>
          </p:cNvPr>
          <p:cNvCxnSpPr>
            <a:cxnSpLocks/>
            <a:stCxn id="5" idx="2"/>
            <a:endCxn id="6" idx="0"/>
          </p:cNvCxnSpPr>
          <p:nvPr>
            <p:custDataLst>
              <p:custData r:id="rId14"/>
            </p:custDataLst>
          </p:nvPr>
        </p:nvCxnSpPr>
        <p:spPr>
          <a:xfrm>
            <a:off x="3421904" y="1441548"/>
            <a:ext cx="0" cy="371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5535E6-8C95-4D0C-893E-112AD27FA844}"/>
              </a:ext>
            </a:extLst>
          </p:cNvPr>
          <p:cNvCxnSpPr>
            <a:cxnSpLocks/>
            <a:stCxn id="6" idx="2"/>
            <a:endCxn id="20" idx="0"/>
          </p:cNvCxnSpPr>
          <p:nvPr>
            <p:custDataLst>
              <p:custData r:id="rId15"/>
            </p:custDataLst>
          </p:nvPr>
        </p:nvCxnSpPr>
        <p:spPr>
          <a:xfrm flipH="1">
            <a:off x="1939911" y="2335207"/>
            <a:ext cx="1481993" cy="5252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226F67-C3A8-4349-9D7F-F555DAADA3F4}"/>
              </a:ext>
            </a:extLst>
          </p:cNvPr>
          <p:cNvCxnSpPr>
            <a:cxnSpLocks/>
            <a:stCxn id="6" idx="2"/>
            <a:endCxn id="13" idx="0"/>
          </p:cNvCxnSpPr>
          <p:nvPr>
            <p:custDataLst>
              <p:custData r:id="rId16"/>
            </p:custDataLst>
          </p:nvPr>
        </p:nvCxnSpPr>
        <p:spPr>
          <a:xfrm>
            <a:off x="3421904" y="2335207"/>
            <a:ext cx="745218" cy="1627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C2E360-CADA-478A-BFD9-2FF134B9795C}"/>
              </a:ext>
            </a:extLst>
          </p:cNvPr>
          <p:cNvCxnSpPr>
            <a:cxnSpLocks/>
            <a:stCxn id="6" idx="2"/>
            <a:endCxn id="14" idx="0"/>
          </p:cNvCxnSpPr>
          <p:nvPr>
            <p:custDataLst>
              <p:custData r:id="rId17"/>
            </p:custDataLst>
          </p:nvPr>
        </p:nvCxnSpPr>
        <p:spPr>
          <a:xfrm>
            <a:off x="3421904" y="2335207"/>
            <a:ext cx="2263109" cy="1627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11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DCC39B-0054-4672-97A8-A8F72516AA2C}"/>
              </a:ext>
            </a:extLst>
          </p:cNvPr>
          <p:cNvSpPr/>
          <p:nvPr/>
        </p:nvSpPr>
        <p:spPr>
          <a:xfrm>
            <a:off x="980936" y="348734"/>
            <a:ext cx="215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notifies 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66DBA-C15D-43A3-A0CE-848C88C65B1E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254518" y="1015236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171D4-2DC1-472D-9340-9F1F462EAB02}"/>
              </a:ext>
            </a:extLst>
          </p:cNvPr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4721750" y="1015236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Notification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618382-E597-41CD-9682-11AD5CD64319}"/>
              </a:ext>
            </a:extLst>
          </p:cNvPr>
          <p:cNvCxnSpPr>
            <a:cxnSpLocks/>
            <a:stCxn id="5" idx="3"/>
            <a:endCxn id="6" idx="1"/>
          </p:cNvCxnSpPr>
          <p:nvPr>
            <p:custDataLst>
              <p:custData r:id="rId3"/>
            </p:custDataLst>
          </p:nvPr>
        </p:nvCxnSpPr>
        <p:spPr>
          <a:xfrm>
            <a:off x="3380000" y="1276380"/>
            <a:ext cx="13417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CEBB043-A1A4-4B9B-8CF0-783E7F6BA763}"/>
              </a:ext>
            </a:extLst>
          </p:cNvPr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5839528" y="467537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Notification Settings Accessor</a:t>
            </a:r>
          </a:p>
        </p:txBody>
      </p:sp>
      <p:sp>
        <p:nvSpPr>
          <p:cNvPr id="11" name="Cylinder 2">
            <a:extLst>
              <a:ext uri="{FF2B5EF4-FFF2-40B4-BE49-F238E27FC236}">
                <a16:creationId xmlns:a16="http://schemas.microsoft.com/office/drawing/2014/main" id="{CBD784BF-9B9D-43D0-9719-68DFB36C0086}"/>
              </a:ext>
            </a:extLst>
          </p:cNvPr>
          <p:cNvSpPr/>
          <p:nvPr/>
        </p:nvSpPr>
        <p:spPr>
          <a:xfrm>
            <a:off x="5967181" y="5830176"/>
            <a:ext cx="870175" cy="708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prstClr val="white"/>
                </a:solidFill>
                <a:latin typeface="Calibri"/>
              </a:rPr>
              <a:t>Notification Settings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608D87-116A-4D5F-BE7E-B39CA38F02CE}"/>
              </a:ext>
            </a:extLst>
          </p:cNvPr>
          <p:cNvCxnSpPr>
            <a:cxnSpLocks/>
            <a:stCxn id="10" idx="2"/>
            <a:endCxn id="11" idx="1"/>
          </p:cNvCxnSpPr>
          <p:nvPr>
            <p:custDataLst>
              <p:custData r:id="rId5"/>
            </p:custDataLst>
          </p:nvPr>
        </p:nvCxnSpPr>
        <p:spPr>
          <a:xfrm>
            <a:off x="6402269" y="5197661"/>
            <a:ext cx="0" cy="6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701A00E-0073-44E8-84BA-DA90520AE90E}"/>
              </a:ext>
            </a:extLst>
          </p:cNvPr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3803765" y="467537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Device Data Accessor</a:t>
            </a:r>
          </a:p>
        </p:txBody>
      </p:sp>
      <p:sp>
        <p:nvSpPr>
          <p:cNvPr id="17" name="Cylinder 2">
            <a:extLst>
              <a:ext uri="{FF2B5EF4-FFF2-40B4-BE49-F238E27FC236}">
                <a16:creationId xmlns:a16="http://schemas.microsoft.com/office/drawing/2014/main" id="{667F1210-0ACD-41ED-8911-0B29B804C30A}"/>
              </a:ext>
            </a:extLst>
          </p:cNvPr>
          <p:cNvSpPr/>
          <p:nvPr/>
        </p:nvSpPr>
        <p:spPr>
          <a:xfrm>
            <a:off x="3916774" y="5830176"/>
            <a:ext cx="899464" cy="708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"/>
              </a:rPr>
              <a:t>Device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7415BE-0950-4D46-A45F-D06FAD65439E}"/>
              </a:ext>
            </a:extLst>
          </p:cNvPr>
          <p:cNvCxnSpPr>
            <a:cxnSpLocks/>
            <a:stCxn id="16" idx="2"/>
            <a:endCxn id="17" idx="1"/>
          </p:cNvCxnSpPr>
          <p:nvPr>
            <p:custDataLst>
              <p:custData r:id="rId7"/>
            </p:custDataLst>
          </p:nvPr>
        </p:nvCxnSpPr>
        <p:spPr>
          <a:xfrm>
            <a:off x="4366506" y="5197661"/>
            <a:ext cx="0" cy="6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81C533-0A53-4196-8929-ED1751A27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177" y="1017218"/>
            <a:ext cx="1125482" cy="522288"/>
          </a:xfrm>
          <a:prstGeom prst="rect">
            <a:avLst/>
          </a:prstGeom>
          <a:solidFill>
            <a:srgbClr val="FF66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Send </a:t>
            </a:r>
            <a:r>
              <a:rPr lang="en-US" sz="1200" b="1" kern="0" dirty="0" err="1">
                <a:solidFill>
                  <a:sysClr val="windowText" lastClr="000000"/>
                </a:solidFill>
              </a:rPr>
              <a:t>Notif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Utility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DBD637-DBC2-49E7-9E6E-200C78FBCA9F}"/>
              </a:ext>
            </a:extLst>
          </p:cNvPr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6707050" y="3103606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Notification Formatting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104B12-3354-4E14-BEB8-B605C32665F5}"/>
              </a:ext>
            </a:extLst>
          </p:cNvPr>
          <p:cNvCxnSpPr>
            <a:cxnSpLocks/>
            <a:stCxn id="6" idx="2"/>
            <a:endCxn id="16" idx="0"/>
          </p:cNvCxnSpPr>
          <p:nvPr>
            <p:custDataLst>
              <p:custData r:id="rId9"/>
            </p:custDataLst>
          </p:nvPr>
        </p:nvCxnSpPr>
        <p:spPr>
          <a:xfrm flipH="1">
            <a:off x="4366506" y="1537524"/>
            <a:ext cx="917985" cy="3137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12ED0B-D0A4-4113-BF66-C22024FD49C0}"/>
              </a:ext>
            </a:extLst>
          </p:cNvPr>
          <p:cNvCxnSpPr>
            <a:cxnSpLocks/>
            <a:stCxn id="6" idx="2"/>
            <a:endCxn id="10" idx="0"/>
          </p:cNvCxnSpPr>
          <p:nvPr>
            <p:custDataLst>
              <p:custData r:id="rId10"/>
            </p:custDataLst>
          </p:nvPr>
        </p:nvCxnSpPr>
        <p:spPr>
          <a:xfrm>
            <a:off x="5284491" y="1537524"/>
            <a:ext cx="1117778" cy="3137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971FC6-BB05-45B2-AC07-9BA731B685AA}"/>
              </a:ext>
            </a:extLst>
          </p:cNvPr>
          <p:cNvCxnSpPr>
            <a:cxnSpLocks/>
            <a:stCxn id="6" idx="2"/>
            <a:endCxn id="23" idx="0"/>
          </p:cNvCxnSpPr>
          <p:nvPr>
            <p:custDataLst>
              <p:custData r:id="rId11"/>
            </p:custDataLst>
          </p:nvPr>
        </p:nvCxnSpPr>
        <p:spPr>
          <a:xfrm>
            <a:off x="5284491" y="1537524"/>
            <a:ext cx="1985300" cy="15660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8C19E1-4E65-4FEF-84D7-532CC062F57D}"/>
              </a:ext>
            </a:extLst>
          </p:cNvPr>
          <p:cNvCxnSpPr>
            <a:cxnSpLocks/>
            <a:stCxn id="6" idx="3"/>
            <a:endCxn id="22" idx="1"/>
          </p:cNvCxnSpPr>
          <p:nvPr>
            <p:custDataLst>
              <p:custData r:id="rId12"/>
            </p:custDataLst>
          </p:nvPr>
        </p:nvCxnSpPr>
        <p:spPr>
          <a:xfrm>
            <a:off x="5847232" y="1276380"/>
            <a:ext cx="1572945" cy="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5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BA5440-D6DB-4132-B8F4-7C97F30A1CD7}"/>
              </a:ext>
            </a:extLst>
          </p:cNvPr>
          <p:cNvSpPr/>
          <p:nvPr/>
        </p:nvSpPr>
        <p:spPr>
          <a:xfrm>
            <a:off x="980936" y="348734"/>
            <a:ext cx="3120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views status of the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74A48-F52C-47A4-AB08-D0C913F1D6A0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1822566" y="1286243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Dashboard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DC46F3-A8E0-4250-9D1B-54316B789D88}"/>
              </a:ext>
            </a:extLst>
          </p:cNvPr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3100697" y="270638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Dashboard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583A4D-D264-41D1-95CC-9639D07B1ECA}"/>
              </a:ext>
            </a:extLst>
          </p:cNvPr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6365733" y="2695916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E75A7-499B-45B8-9A95-DEA367DE4608}"/>
              </a:ext>
            </a:extLst>
          </p:cNvPr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8334576" y="2695916"/>
            <a:ext cx="1125482" cy="522288"/>
          </a:xfrm>
          <a:prstGeom prst="rect">
            <a:avLst/>
          </a:prstGeom>
          <a:solidFill>
            <a:srgbClr val="FFFF00">
              <a:alpha val="35000"/>
            </a:srgbClr>
          </a:solidFill>
          <a:ln w="9525">
            <a:solidFill>
              <a:srgbClr val="000000">
                <a:alpha val="53000"/>
              </a:srgb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alpha val="3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Analysis Manager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67096-E50C-4B0C-9128-64CDE85F629F}"/>
              </a:ext>
            </a:extLst>
          </p:cNvPr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6365733" y="506498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Device Data Accessor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207C35-E9A9-4438-9B95-A944B0B14A3F}"/>
              </a:ext>
            </a:extLst>
          </p:cNvPr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10443463" y="2695916"/>
            <a:ext cx="1125482" cy="522288"/>
          </a:xfrm>
          <a:prstGeom prst="rect">
            <a:avLst/>
          </a:prstGeom>
          <a:solidFill>
            <a:srgbClr val="FFFF00">
              <a:alpha val="35000"/>
            </a:srgbClr>
          </a:solidFill>
          <a:ln w="9525">
            <a:solidFill>
              <a:srgbClr val="000000">
                <a:alpha val="53000"/>
              </a:srgb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alpha val="3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Notification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5A03BF-4345-4631-8A24-4746A528828C}"/>
              </a:ext>
            </a:extLst>
          </p:cNvPr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8334576" y="3925963"/>
            <a:ext cx="1125482" cy="522288"/>
          </a:xfrm>
          <a:prstGeom prst="rect">
            <a:avLst/>
          </a:prstGeom>
          <a:solidFill>
            <a:srgbClr val="FFFF00">
              <a:alpha val="35000"/>
            </a:srgbClr>
          </a:solidFill>
          <a:ln w="9525">
            <a:solidFill>
              <a:srgbClr val="000000">
                <a:alpha val="53000"/>
              </a:srgb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>
                    <a:alpha val="35000"/>
                  </a:sysClr>
                </a:solidFill>
                <a:latin typeface="Calibri"/>
              </a:rPr>
              <a:t>Alert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alpha val="35000"/>
                </a:sysClr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D5C47C-1791-4C8B-A1C8-2AF7953C2B56}"/>
              </a:ext>
            </a:extLst>
          </p:cNvPr>
          <p:cNvCxnSpPr>
            <a:cxnSpLocks/>
            <a:stCxn id="13" idx="2"/>
            <a:endCxn id="17" idx="0"/>
          </p:cNvCxnSpPr>
          <p:nvPr>
            <p:custDataLst>
              <p:custData r:id="rId8"/>
            </p:custDataLst>
          </p:nvPr>
        </p:nvCxnSpPr>
        <p:spPr>
          <a:xfrm>
            <a:off x="8897317" y="4448251"/>
            <a:ext cx="0" cy="616732"/>
          </a:xfrm>
          <a:prstGeom prst="straightConnector1">
            <a:avLst/>
          </a:prstGeom>
          <a:ln w="19050">
            <a:solidFill>
              <a:srgbClr val="000000">
                <a:alpha val="53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ylinder 2">
            <a:extLst>
              <a:ext uri="{FF2B5EF4-FFF2-40B4-BE49-F238E27FC236}">
                <a16:creationId xmlns:a16="http://schemas.microsoft.com/office/drawing/2014/main" id="{70E1BB9A-65B5-4B88-B933-3047C15279E6}"/>
              </a:ext>
            </a:extLst>
          </p:cNvPr>
          <p:cNvSpPr/>
          <p:nvPr/>
        </p:nvSpPr>
        <p:spPr>
          <a:xfrm>
            <a:off x="6555780" y="6018035"/>
            <a:ext cx="745388" cy="708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"/>
              </a:rPr>
              <a:t>Device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1EB873-21CD-4A2A-913C-C6923671FA1D}"/>
              </a:ext>
            </a:extLst>
          </p:cNvPr>
          <p:cNvCxnSpPr>
            <a:cxnSpLocks/>
            <a:stCxn id="11" idx="2"/>
            <a:endCxn id="15" idx="1"/>
          </p:cNvCxnSpPr>
          <p:nvPr>
            <p:custDataLst>
              <p:custData r:id="rId9"/>
            </p:custDataLst>
          </p:nvPr>
        </p:nvCxnSpPr>
        <p:spPr>
          <a:xfrm>
            <a:off x="6928474" y="5587270"/>
            <a:ext cx="0" cy="430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A8544D-0081-49E0-AEF6-F3DE840DE2BF}"/>
              </a:ext>
            </a:extLst>
          </p:cNvPr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8334576" y="5064983"/>
            <a:ext cx="1125482" cy="522287"/>
          </a:xfrm>
          <a:prstGeom prst="rect">
            <a:avLst/>
          </a:prstGeom>
          <a:solidFill>
            <a:srgbClr val="C0C0C0">
              <a:alpha val="35000"/>
            </a:srgbClr>
          </a:solidFill>
          <a:ln w="9525">
            <a:solidFill>
              <a:srgbClr val="000000">
                <a:alpha val="53000"/>
              </a:srgb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>
                    <a:alpha val="35000"/>
                  </a:sysClr>
                </a:solidFill>
                <a:latin typeface="Calibri"/>
              </a:rPr>
              <a:t>Alert Config Accessor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E79EA9-C601-4DC0-BC9C-D47A25456044}"/>
              </a:ext>
            </a:extLst>
          </p:cNvPr>
          <p:cNvCxnSpPr>
            <a:cxnSpLocks/>
            <a:stCxn id="10" idx="2"/>
            <a:endCxn id="11" idx="0"/>
          </p:cNvCxnSpPr>
          <p:nvPr>
            <p:custDataLst>
              <p:custData r:id="rId11"/>
            </p:custDataLst>
          </p:nvPr>
        </p:nvCxnSpPr>
        <p:spPr>
          <a:xfrm flipH="1">
            <a:off x="6928474" y="3218204"/>
            <a:ext cx="1968843" cy="1846779"/>
          </a:xfrm>
          <a:prstGeom prst="straightConnector1">
            <a:avLst/>
          </a:prstGeom>
          <a:ln w="19050">
            <a:solidFill>
              <a:schemeClr val="tx1">
                <a:alpha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C102B9-0E2D-4F6B-921F-674ABCCDF522}"/>
              </a:ext>
            </a:extLst>
          </p:cNvPr>
          <p:cNvCxnSpPr>
            <a:cxnSpLocks/>
            <a:stCxn id="17" idx="2"/>
            <a:endCxn id="20" idx="1"/>
          </p:cNvCxnSpPr>
          <p:nvPr>
            <p:custDataLst>
              <p:custData r:id="rId12"/>
            </p:custDataLst>
          </p:nvPr>
        </p:nvCxnSpPr>
        <p:spPr>
          <a:xfrm>
            <a:off x="8897317" y="5587270"/>
            <a:ext cx="1" cy="430765"/>
          </a:xfrm>
          <a:prstGeom prst="straightConnector1">
            <a:avLst/>
          </a:prstGeom>
          <a:ln w="19050">
            <a:solidFill>
              <a:srgbClr val="000000">
                <a:alpha val="53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2">
            <a:extLst>
              <a:ext uri="{FF2B5EF4-FFF2-40B4-BE49-F238E27FC236}">
                <a16:creationId xmlns:a16="http://schemas.microsoft.com/office/drawing/2014/main" id="{3798EC69-2048-406E-9F09-2173880A4816}"/>
              </a:ext>
            </a:extLst>
          </p:cNvPr>
          <p:cNvSpPr/>
          <p:nvPr/>
        </p:nvSpPr>
        <p:spPr>
          <a:xfrm>
            <a:off x="8524624" y="6018035"/>
            <a:ext cx="745388" cy="708188"/>
          </a:xfrm>
          <a:prstGeom prst="can">
            <a:avLst/>
          </a:prstGeom>
          <a:solidFill>
            <a:schemeClr val="accent1">
              <a:alpha val="35000"/>
            </a:schemeClr>
          </a:solidFill>
          <a:ln>
            <a:solidFill>
              <a:srgbClr val="000000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>
                    <a:alpha val="35000"/>
                  </a:prstClr>
                </a:solidFill>
                <a:latin typeface="Calibri"/>
              </a:rPr>
              <a:t>Alert Settings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C097E9-7FAB-4B1F-88EF-EF19CAD176ED}"/>
              </a:ext>
            </a:extLst>
          </p:cNvPr>
          <p:cNvSpPr/>
          <p:nvPr/>
        </p:nvSpPr>
        <p:spPr>
          <a:xfrm>
            <a:off x="6239892" y="2173628"/>
            <a:ext cx="1417448" cy="122343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69EB75-3930-48E6-91D5-9BE382E21089}"/>
              </a:ext>
            </a:extLst>
          </p:cNvPr>
          <p:cNvCxnSpPr>
            <a:cxnSpLocks/>
            <a:stCxn id="27" idx="2"/>
            <a:endCxn id="9" idx="0"/>
          </p:cNvCxnSpPr>
          <p:nvPr>
            <p:custDataLst>
              <p:custData r:id="rId13"/>
            </p:custDataLst>
          </p:nvPr>
        </p:nvCxnSpPr>
        <p:spPr>
          <a:xfrm>
            <a:off x="6928474" y="1864290"/>
            <a:ext cx="0" cy="831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F7D034-7EE9-4199-8FAB-409B83092A17}"/>
              </a:ext>
            </a:extLst>
          </p:cNvPr>
          <p:cNvCxnSpPr>
            <a:cxnSpLocks/>
            <a:stCxn id="9" idx="2"/>
            <a:endCxn id="11" idx="0"/>
          </p:cNvCxnSpPr>
          <p:nvPr>
            <p:custDataLst>
              <p:custData r:id="rId14"/>
            </p:custDataLst>
          </p:nvPr>
        </p:nvCxnSpPr>
        <p:spPr>
          <a:xfrm>
            <a:off x="6928474" y="3218204"/>
            <a:ext cx="0" cy="1846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1B8FAC-01B8-4349-A0DE-89D49CCF9CBA}"/>
              </a:ext>
            </a:extLst>
          </p:cNvPr>
          <p:cNvCxnSpPr>
            <a:cxnSpLocks/>
            <a:stCxn id="9" idx="3"/>
            <a:endCxn id="10" idx="1"/>
          </p:cNvCxnSpPr>
          <p:nvPr>
            <p:custDataLst>
              <p:custData r:id="rId15"/>
            </p:custDataLst>
          </p:nvPr>
        </p:nvCxnSpPr>
        <p:spPr>
          <a:xfrm>
            <a:off x="7491215" y="2957060"/>
            <a:ext cx="843361" cy="0"/>
          </a:xfrm>
          <a:prstGeom prst="straightConnector1">
            <a:avLst/>
          </a:prstGeom>
          <a:ln w="19050">
            <a:solidFill>
              <a:schemeClr val="tx1">
                <a:alpha val="3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59499C-7458-453D-8892-07C381FCDD59}"/>
              </a:ext>
            </a:extLst>
          </p:cNvPr>
          <p:cNvCxnSpPr>
            <a:cxnSpLocks/>
            <a:stCxn id="10" idx="3"/>
            <a:endCxn id="12" idx="1"/>
          </p:cNvCxnSpPr>
          <p:nvPr>
            <p:custDataLst>
              <p:custData r:id="rId16"/>
            </p:custDataLst>
          </p:nvPr>
        </p:nvCxnSpPr>
        <p:spPr>
          <a:xfrm>
            <a:off x="9460058" y="2957060"/>
            <a:ext cx="983405" cy="0"/>
          </a:xfrm>
          <a:prstGeom prst="straightConnector1">
            <a:avLst/>
          </a:prstGeom>
          <a:ln w="19050">
            <a:solidFill>
              <a:srgbClr val="000000">
                <a:alpha val="53000"/>
              </a:srgb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91ED56-E202-4ADD-899A-944772C6B452}"/>
              </a:ext>
            </a:extLst>
          </p:cNvPr>
          <p:cNvCxnSpPr>
            <a:cxnSpLocks/>
            <a:stCxn id="10" idx="2"/>
            <a:endCxn id="13" idx="0"/>
          </p:cNvCxnSpPr>
          <p:nvPr>
            <p:custDataLst>
              <p:custData r:id="rId17"/>
            </p:custDataLst>
          </p:nvPr>
        </p:nvCxnSpPr>
        <p:spPr>
          <a:xfrm>
            <a:off x="8897317" y="3218204"/>
            <a:ext cx="0" cy="707759"/>
          </a:xfrm>
          <a:prstGeom prst="straightConnector1">
            <a:avLst/>
          </a:prstGeom>
          <a:ln w="19050">
            <a:solidFill>
              <a:srgbClr val="000000">
                <a:alpha val="53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9E61C0B-46F1-4A92-B399-784DE04129A1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6526411" y="1230484"/>
            <a:ext cx="804126" cy="63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IoT Hub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557743-C572-47FF-ACB9-A0E1211A9974}"/>
              </a:ext>
            </a:extLst>
          </p:cNvPr>
          <p:cNvSpPr txBox="1"/>
          <p:nvPr/>
        </p:nvSpPr>
        <p:spPr>
          <a:xfrm>
            <a:off x="7657340" y="2103762"/>
            <a:ext cx="1695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Authentication Boundary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DD3631-F19B-4EC1-81BC-BB0161EB4F87}"/>
              </a:ext>
            </a:extLst>
          </p:cNvPr>
          <p:cNvCxnSpPr>
            <a:cxnSpLocks/>
            <a:stCxn id="6" idx="3"/>
            <a:endCxn id="9" idx="1"/>
          </p:cNvCxnSpPr>
          <p:nvPr>
            <p:custDataLst>
              <p:custData r:id="rId19"/>
            </p:custDataLst>
          </p:nvPr>
        </p:nvCxnSpPr>
        <p:spPr>
          <a:xfrm flipV="1">
            <a:off x="4226179" y="2957060"/>
            <a:ext cx="2139554" cy="1046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E5A9D25-AEF3-413B-ADE1-175EEB56C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098" y="1303400"/>
            <a:ext cx="1125482" cy="522288"/>
          </a:xfrm>
          <a:prstGeom prst="rect">
            <a:avLst/>
          </a:prstGeom>
          <a:solidFill>
            <a:srgbClr val="FF66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Utility SDK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165D4B-50C0-4E93-AE04-BB775B7C96B8}"/>
              </a:ext>
            </a:extLst>
          </p:cNvPr>
          <p:cNvSpPr txBox="1"/>
          <p:nvPr/>
        </p:nvSpPr>
        <p:spPr>
          <a:xfrm>
            <a:off x="5262187" y="141065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IoT Hub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FA52FD-30EF-4CDD-B480-A5BA418B8A23}"/>
              </a:ext>
            </a:extLst>
          </p:cNvPr>
          <p:cNvCxnSpPr>
            <a:cxnSpLocks/>
            <a:stCxn id="6" idx="2"/>
            <a:endCxn id="11" idx="0"/>
          </p:cNvCxnSpPr>
          <p:nvPr>
            <p:custDataLst>
              <p:custData r:id="rId20"/>
            </p:custDataLst>
          </p:nvPr>
        </p:nvCxnSpPr>
        <p:spPr>
          <a:xfrm>
            <a:off x="3663438" y="3228672"/>
            <a:ext cx="3265036" cy="1836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AEC0B2B-D4C2-4D96-8AF0-4436FE1D7E19}"/>
              </a:ext>
            </a:extLst>
          </p:cNvPr>
          <p:cNvSpPr>
            <a:spLocks noChangeArrowheads="1"/>
          </p:cNvSpPr>
          <p:nvPr>
            <p:custDataLst>
              <p:custData r:id="rId21"/>
            </p:custDataLst>
          </p:nvPr>
        </p:nvSpPr>
        <p:spPr bwMode="auto">
          <a:xfrm>
            <a:off x="3148270" y="506498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Device Settings Accessor</a:t>
            </a:r>
          </a:p>
        </p:txBody>
      </p:sp>
      <p:sp>
        <p:nvSpPr>
          <p:cNvPr id="38" name="Cylinder 2">
            <a:extLst>
              <a:ext uri="{FF2B5EF4-FFF2-40B4-BE49-F238E27FC236}">
                <a16:creationId xmlns:a16="http://schemas.microsoft.com/office/drawing/2014/main" id="{B56FB007-BAE6-4309-B27F-36FA08CEECCA}"/>
              </a:ext>
            </a:extLst>
          </p:cNvPr>
          <p:cNvSpPr/>
          <p:nvPr/>
        </p:nvSpPr>
        <p:spPr>
          <a:xfrm>
            <a:off x="3275923" y="6018035"/>
            <a:ext cx="870175" cy="708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"/>
              </a:rPr>
              <a:t>Device Settings</a:t>
            </a:r>
          </a:p>
        </p:txBody>
      </p:sp>
      <p:sp>
        <p:nvSpPr>
          <p:cNvPr id="39" name="Cylinder 2">
            <a:extLst>
              <a:ext uri="{FF2B5EF4-FFF2-40B4-BE49-F238E27FC236}">
                <a16:creationId xmlns:a16="http://schemas.microsoft.com/office/drawing/2014/main" id="{48E6D059-3FAF-4D64-BFE5-7AD4E9A5AAF8}"/>
              </a:ext>
            </a:extLst>
          </p:cNvPr>
          <p:cNvSpPr/>
          <p:nvPr/>
        </p:nvSpPr>
        <p:spPr>
          <a:xfrm>
            <a:off x="4783447" y="6023261"/>
            <a:ext cx="870175" cy="708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/>
                </a:solidFill>
                <a:latin typeface="Calibri"/>
              </a:rPr>
              <a:t>Alert Settings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B05391-5E68-4BA7-884C-3A009176A3A2}"/>
              </a:ext>
            </a:extLst>
          </p:cNvPr>
          <p:cNvSpPr>
            <a:spLocks noChangeArrowheads="1"/>
          </p:cNvSpPr>
          <p:nvPr>
            <p:custDataLst>
              <p:custData r:id="rId22"/>
            </p:custDataLst>
          </p:nvPr>
        </p:nvSpPr>
        <p:spPr bwMode="auto">
          <a:xfrm>
            <a:off x="4655794" y="506498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kern="0" dirty="0">
                <a:solidFill>
                  <a:sysClr val="windowText" lastClr="000000"/>
                </a:solidFill>
                <a:latin typeface="Calibri"/>
              </a:rPr>
              <a:t>Alert Settings Accessor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D75D59-53D7-4772-94C5-88D2E91FC8A9}"/>
              </a:ext>
            </a:extLst>
          </p:cNvPr>
          <p:cNvCxnSpPr>
            <a:cxnSpLocks/>
            <a:stCxn id="37" idx="2"/>
            <a:endCxn id="38" idx="1"/>
          </p:cNvCxnSpPr>
          <p:nvPr>
            <p:custDataLst>
              <p:custData r:id="rId23"/>
            </p:custDataLst>
          </p:nvPr>
        </p:nvCxnSpPr>
        <p:spPr>
          <a:xfrm>
            <a:off x="3711011" y="5587270"/>
            <a:ext cx="0" cy="430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2E2552-D53B-490B-ACC0-E1AAE2C7F2E7}"/>
              </a:ext>
            </a:extLst>
          </p:cNvPr>
          <p:cNvCxnSpPr>
            <a:cxnSpLocks/>
            <a:stCxn id="40" idx="2"/>
            <a:endCxn id="39" idx="1"/>
          </p:cNvCxnSpPr>
          <p:nvPr>
            <p:custDataLst>
              <p:custData r:id="rId24"/>
            </p:custDataLst>
          </p:nvPr>
        </p:nvCxnSpPr>
        <p:spPr>
          <a:xfrm>
            <a:off x="5218535" y="5587270"/>
            <a:ext cx="0" cy="43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DC21AE-80E4-48C6-874A-7124448B78BC}"/>
              </a:ext>
            </a:extLst>
          </p:cNvPr>
          <p:cNvCxnSpPr>
            <a:cxnSpLocks/>
            <a:stCxn id="6" idx="2"/>
            <a:endCxn id="40" idx="0"/>
          </p:cNvCxnSpPr>
          <p:nvPr>
            <p:custDataLst>
              <p:custData r:id="rId25"/>
            </p:custDataLst>
          </p:nvPr>
        </p:nvCxnSpPr>
        <p:spPr>
          <a:xfrm>
            <a:off x="3663438" y="3228672"/>
            <a:ext cx="1555097" cy="1836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3AD00B-B50B-40C8-913E-5F5F09D82AE1}"/>
              </a:ext>
            </a:extLst>
          </p:cNvPr>
          <p:cNvCxnSpPr>
            <a:cxnSpLocks/>
            <a:stCxn id="6" idx="2"/>
            <a:endCxn id="37" idx="0"/>
          </p:cNvCxnSpPr>
          <p:nvPr>
            <p:custDataLst>
              <p:custData r:id="rId26"/>
            </p:custDataLst>
          </p:nvPr>
        </p:nvCxnSpPr>
        <p:spPr>
          <a:xfrm>
            <a:off x="3663438" y="3228672"/>
            <a:ext cx="47573" cy="1836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813FC6-7D23-45E3-9A11-75EB62D55F78}"/>
              </a:ext>
            </a:extLst>
          </p:cNvPr>
          <p:cNvCxnSpPr>
            <a:cxnSpLocks/>
            <a:stCxn id="5" idx="2"/>
            <a:endCxn id="6" idx="0"/>
          </p:cNvCxnSpPr>
          <p:nvPr>
            <p:custDataLst>
              <p:custData r:id="rId27"/>
            </p:custDataLst>
          </p:nvPr>
        </p:nvCxnSpPr>
        <p:spPr>
          <a:xfrm>
            <a:off x="2385307" y="1808531"/>
            <a:ext cx="1278131" cy="897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4A5172-668F-4473-AE28-E20F87B530D4}"/>
              </a:ext>
            </a:extLst>
          </p:cNvPr>
          <p:cNvCxnSpPr>
            <a:cxnSpLocks/>
            <a:stCxn id="9" idx="0"/>
            <a:endCxn id="32" idx="2"/>
          </p:cNvCxnSpPr>
          <p:nvPr>
            <p:custDataLst>
              <p:custData r:id="rId28"/>
            </p:custDataLst>
          </p:nvPr>
        </p:nvCxnSpPr>
        <p:spPr>
          <a:xfrm flipH="1" flipV="1">
            <a:off x="4708839" y="1825688"/>
            <a:ext cx="2219635" cy="8702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7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0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00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01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02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03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04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05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06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07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08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09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1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10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11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12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13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14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15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16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2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3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4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5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6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7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8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19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2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20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21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22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23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24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25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26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27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28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29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3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30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31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32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33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34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35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36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37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38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39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4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40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41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42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43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44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45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46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47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48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49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5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50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51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52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53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54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55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56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57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58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59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6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60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61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62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63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64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65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66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67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68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69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7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70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71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72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73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74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75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76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77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78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79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8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80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81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82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83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84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85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86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87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88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89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9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90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91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92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93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94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95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96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97.xml><?xml version="1.0" encoding="utf-8"?>
<Control xmlns="http://schemas.microsoft.com/VisualStudio/2011/storyboarding/control">
  <Id Name="6afb9c97-048d-47e6-b477-6346796a5f69" Revision="1" Stencil="7746dd87-5966-4527-8973-eb23703d2dc8" StencilVersion="1.0"/>
</Control>
</file>

<file path=customXml/item98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99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Props1.xml><?xml version="1.0" encoding="utf-8"?>
<ds:datastoreItem xmlns:ds="http://schemas.openxmlformats.org/officeDocument/2006/customXml" ds:itemID="{6AEF1574-057F-4F77-B7E3-1DEF1EB8D2C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321B5A7-C0C3-4FAC-B868-2A3C08D8ADFC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0C0C641-C098-4032-9BE6-90E893764DB7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E4FE459-E2B2-4012-8A0C-94EACDE5011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F92F0EA-B64E-42F1-86C3-B5BBF3AE41AB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829C8814-D606-404E-8F56-3B090FA4D40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EF981657-4AB1-42FB-844B-3BFEF49C152B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5FD69FF5-3F43-49E2-9DA0-72EEDEC65D3C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B38BD114-3175-43B2-8272-8B493F8BFE35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EC4E668-DDB1-4DA1-AB75-BB17C3B616B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7EEE50D-4922-4B88-AEA7-F7C2BCF9C6F5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97C7FB5D-8D8D-436D-A049-7DC7327DED1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7BCAC0D-2A49-478A-88FF-76E97C12FF10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DC98895F-85F0-42A2-91E6-4FB8242CF417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6F988B68-4090-4A4F-84B2-97EF9BF89C0A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8D4F2060-19B5-4C3D-91D6-C1E93F9532F7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F53061B0-B50D-4BD6-A445-342B719201B5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0D28CBE8-2DF6-4947-BCBE-1E0D8469CF9A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1E2CEB89-9E11-483E-A283-0FD4D70D924E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A04494E1-D804-4F7E-9CD0-A5E6B621B11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55C5E14-0F1C-4112-AA7E-36484E95811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66C2D19-B8FC-4814-A382-964AD4F03AA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ADE7CB3-8E68-4DB6-948E-E0F58A495F0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6C5093F-661D-4180-992A-6BEC27FEA65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0547186-7E3B-43D7-B682-F54E291A2D1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94A9C68-284C-4DF9-BF3F-232E8399F7D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FCDE8A6-EE32-4A1C-8044-F3CFCFEC440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681F354-B20B-4BF9-B3BB-2D259C75D64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D408B1E-0F6B-486D-9E0E-63C4D1A2991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37405EC-FFC2-4F7E-85F2-141649DD157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1962493-FCA9-48C0-9711-E8CF526139C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2471E9A-5D1A-4460-AF50-C1A93E4D7CD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B53B720-238F-437A-8188-86098C879DD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F5D2EB2-52B3-458F-8B9B-D27AEF21453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AE2ADAE-9640-43C8-933A-E51BF448055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457D44A-4F36-4F44-B5EA-AE947ACFF9E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DB5ADA6-99D9-4A77-8367-4AC4657F317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7DDD031-19E6-4BC3-B65E-6FF45230350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2BA5CCF-24BB-4DC7-84CF-45AE5FCF59D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B8FDD6D-92F3-4DBF-97AD-774988A9BBC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1C26C44-F250-4F1D-8AA2-D00ADD2150D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0E14A333-0602-44DC-ACD9-84284418E01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4D6FF42-2EDE-492D-B2BC-85A3ECB7CF4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BA5724F-1909-4FBD-B262-CC8B76D869E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770223B-4E2B-478E-B706-6251D58A8B5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4A08FC6-FFBB-47C7-9449-EC8D9B52D66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E375904-4CF9-4888-B8A6-09D0412CF28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2B8FB7A-9D7C-43DF-B913-D6D72F9E106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F85F793-3C3C-41E6-ACA6-CC6F94C66D1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DE85CAD-45B0-4B96-91BC-D02CCEFB31A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DD228D2-54A8-4A36-A71D-3364A1B7FE6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99D8481-6486-430A-93BD-E43EEEBED67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52F1D6D-F6FA-47A4-8816-F4391AA87B1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266B2C2-42E8-4437-871C-D2E5D50C5F1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1BD3352-7205-4B59-A482-E5C47D1D000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843C8D8-A4D0-40B5-9E04-8EA54410D0B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7C7A580-2886-4D20-8C96-359C7853EBF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F8C942E-D9B2-4D22-B8D8-568A98D4AFA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FFAE0F3-7366-45A3-8808-6084C344398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1DDFF48-6307-4FC9-B62C-91FEEA44CE5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031F16A-FAF8-4BCC-AF5E-081152D929D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37CEE24-3F41-41B6-B276-CF4F45CCFFB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5EF19F6-986C-4D49-99F3-28DD37017A2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1746B38-BEAB-4CC3-91C1-3D929001C1F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E954146-C4F4-4952-8D29-A72E9FC22A8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BFFD39E-3A96-4CED-B38C-DBEFAF2775B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4610A9B-9FB7-4878-8E31-29B34C4F45C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C1193DF-6ECA-4087-B5C2-6E402DF1758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62E9ECD-86E2-43AA-B689-24EF593FEA8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0BAE721-0846-4175-9EC8-450D917EAD0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A691797-CB7B-4F21-A628-3776EDF0E55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5E2815D-A060-4BBC-BAA4-F8D2248BAC6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955766D-2A93-462E-AEBA-9F2069D8A145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4CD91A96-0900-43AC-B988-2A5059271E8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D24C479-0CCF-4011-8172-E2108CCFC32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C83D18F-1BC3-444C-96EA-C0A14932CBD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BA52CC9-D36B-444E-99D8-7303C0B459F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DF60ED0-C935-4BCF-9639-4288964B8B4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DD963F4-1341-4C68-B4FE-008AF1200BE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DEDCD3F-A657-4825-878C-E59284D1C11A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80D063A-26CA-4CC3-8761-7D08989F30D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1530DC8-88D3-41CE-9753-80127A2E190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1317FA97-BC62-4E4B-B0F7-C835C177173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E3E2D15-F22A-40B5-B5D6-61DF19BA3B5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4F91801-2AFD-441C-BFC1-C3B1B5BE694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8CE4CCF-0B27-4580-BAAC-5AC83B2FAD27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8FE3F644-8750-4AE9-8D19-202247DD323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F5FC201B-9798-4935-94FD-2AB5A5F3B07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04A67AC-C38E-44ED-895B-AF963ACC707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F8B95F9-F3AB-41BA-B1B9-C26DF519C7B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505AE9A-2FFE-45CC-A820-875E5F374905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1CAD4AB-4B6F-4C96-8010-383BAA386E9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D15787C-4A9F-423F-A95D-C4EE10967EA5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049A09AD-1F20-49C2-95F4-9F18750B772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9B2133A-EF0B-4053-8F67-879022C011F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748DC7E7-A15E-44E2-939F-4470A338F8A5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FE261D8A-B685-4C8A-B2F3-0FC844BEF58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E3B63BD-4D7D-457B-B0C3-B11195000616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D471152-53F4-4415-A183-113E31BF7ADC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A11B8571-CDF3-43AA-94EB-5D998A2BA16A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D7ADBDB-82C6-4886-B1AE-352CA8C4D45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E979A77A-EFA4-40B5-A12B-525417464BD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12830F6-374D-46D4-8AC2-8633B3D8CE85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E44E17A-A9BB-4CA9-A75F-6EA948514B1B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304A3A8D-25F2-479A-83CB-BDBA33368AF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DFE08C4-07C9-4886-A737-9E12F813C0F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2C01B839-96E8-42FA-9F73-5C7902CA369C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B81EA38-A568-45BD-99A1-67F9F1F5E6E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6FB40BC-CBEA-4711-B5B0-20437E177A2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E536A0D5-8711-4B98-9840-8E38ABA06317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9CB3B608-FF3E-4C22-83A5-F4FE447C425D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61378675-E280-4C03-9E8A-8CA4F4A8A95B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88A17131-E38C-4FF9-87E9-D6A8DB8F9C2F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F501D283-C74F-4A2F-A50D-290BB1C7C43D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DA26F9DF-425F-45DC-AE4F-15F77C5AAE31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296603CA-0264-43A6-B675-320473FF34B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193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Lyons, Todd</dc:creator>
  <cp:lastModifiedBy>Risseeuw, Jeffrey</cp:lastModifiedBy>
  <cp:revision>24</cp:revision>
  <dcterms:created xsi:type="dcterms:W3CDTF">2021-06-22T15:13:34Z</dcterms:created>
  <dcterms:modified xsi:type="dcterms:W3CDTF">2021-06-22T19:36:44Z</dcterms:modified>
</cp:coreProperties>
</file>