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7" d="100"/>
          <a:sy n="67" d="100"/>
        </p:scale>
        <p:origin x="-5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A295EC-C5AF-478A-B6B7-ACF964938DD4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D152E7-7ED9-4FF5-9D56-F8182D8C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28600"/>
            <a:ext cx="7772400" cy="2362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TEAM</a:t>
            </a:r>
            <a:r>
              <a:rPr lang="en-US" sz="3200" b="1" dirty="0" smtClean="0">
                <a:solidFill>
                  <a:srgbClr val="FF0000"/>
                </a:solidFill>
              </a:rPr>
              <a:t>?</a:t>
            </a:r>
            <a:r>
              <a:rPr lang="en-US" sz="3200" b="1" dirty="0" smtClean="0"/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IE</a:t>
            </a:r>
            <a:r>
              <a:rPr lang="en-US" sz="3200" b="1" dirty="0" smtClean="0"/>
              <a:t>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/>
              <a:t>nline </a:t>
            </a:r>
            <a:r>
              <a:rPr lang="en-US" sz="3200" b="1" dirty="0" smtClean="0">
                <a:solidFill>
                  <a:srgbClr val="FF0000"/>
                </a:solidFill>
              </a:rPr>
              <a:t>I</a:t>
            </a:r>
            <a:r>
              <a:rPr lang="en-US" sz="3200" dirty="0" smtClean="0"/>
              <a:t>nternational </a:t>
            </a: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sz="3200" dirty="0" smtClean="0"/>
              <a:t>VAR 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ystem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Spring </a:t>
            </a:r>
            <a:r>
              <a:rPr lang="en-US" sz="3200" dirty="0" smtClean="0"/>
              <a:t>2015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2971800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most 10 slides; It should include the Database </a:t>
            </a:r>
            <a:r>
              <a:rPr lang="en-US" smtClean="0"/>
              <a:t>as well.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TEAM</a:t>
            </a:r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r>
              <a:rPr lang="en-US" sz="3600" b="1" dirty="0" smtClean="0"/>
              <a:t>O</a:t>
            </a:r>
            <a:r>
              <a:rPr lang="en-US" sz="3600" b="1" dirty="0" smtClean="0">
                <a:solidFill>
                  <a:srgbClr val="FF0000"/>
                </a:solidFill>
              </a:rPr>
              <a:t>IE</a:t>
            </a:r>
            <a:r>
              <a:rPr lang="en-US" sz="3600" b="1" dirty="0" smtClean="0"/>
              <a:t>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dirty="0"/>
              <a:t>nline </a:t>
            </a:r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dirty="0"/>
              <a:t>nternational </a:t>
            </a:r>
            <a:r>
              <a:rPr lang="en-US" sz="3600" b="1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VAR </a:t>
            </a:r>
            <a:r>
              <a:rPr lang="en-US" sz="3600" b="1" dirty="0">
                <a:solidFill>
                  <a:srgbClr val="FF0000"/>
                </a:solidFill>
              </a:rPr>
              <a:t>S</a:t>
            </a:r>
            <a:r>
              <a:rPr lang="en-US" sz="3600" dirty="0"/>
              <a:t>ystem </a:t>
            </a:r>
            <a:br>
              <a:rPr lang="en-US" sz="3600" dirty="0"/>
            </a:br>
            <a:r>
              <a:rPr lang="en-US" dirty="0" smtClean="0"/>
              <a:t>DATABASE </a:t>
            </a:r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Added by VH; Please discuss DB </a:t>
            </a:r>
            <a:r>
              <a:rPr lang="en-US" dirty="0" smtClean="0"/>
              <a:t>first</a:t>
            </a:r>
          </a:p>
          <a:p>
            <a:endParaRPr lang="en-US" dirty="0"/>
          </a:p>
          <a:p>
            <a:r>
              <a:rPr lang="en-US" dirty="0" smtClean="0"/>
              <a:t>Please place these as dividers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7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TEAM</a:t>
            </a:r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r>
              <a:rPr lang="en-US" sz="3600" b="1" dirty="0" smtClean="0"/>
              <a:t>O</a:t>
            </a:r>
            <a:r>
              <a:rPr lang="en-US" sz="3600" b="1" dirty="0" smtClean="0">
                <a:solidFill>
                  <a:srgbClr val="FF0000"/>
                </a:solidFill>
              </a:rPr>
              <a:t>IE</a:t>
            </a:r>
            <a:r>
              <a:rPr lang="en-US" sz="3600" b="1" dirty="0" smtClean="0"/>
              <a:t>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dirty="0"/>
              <a:t>nline </a:t>
            </a:r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dirty="0"/>
              <a:t>nternational </a:t>
            </a:r>
            <a:r>
              <a:rPr lang="en-US" sz="3600" b="1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VAR </a:t>
            </a:r>
            <a:r>
              <a:rPr lang="en-US" sz="3600" b="1" dirty="0">
                <a:solidFill>
                  <a:srgbClr val="FF0000"/>
                </a:solidFill>
              </a:rPr>
              <a:t>S</a:t>
            </a:r>
            <a:r>
              <a:rPr lang="en-US" sz="3600" dirty="0"/>
              <a:t>ystem </a:t>
            </a:r>
            <a:br>
              <a:rPr lang="en-US" sz="3600" dirty="0"/>
            </a:br>
            <a:r>
              <a:rPr lang="en-US" dirty="0" smtClean="0"/>
              <a:t>FRONT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 smtClean="0"/>
              <a:t>Added by VH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Please place these as dividers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1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363</TotalTime>
  <Words>38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TEAM?OIES Online International EVAR System  PRESENTATION Spring 2015</vt:lpstr>
      <vt:lpstr>TEAM?OIES Online International EVAR System  DATABASE BACK END</vt:lpstr>
      <vt:lpstr>TEAM?OIES Online International EVAR System  FRONT END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 </cp:lastModifiedBy>
  <cp:revision>35</cp:revision>
  <cp:lastPrinted>2015-03-10T07:11:51Z</cp:lastPrinted>
  <dcterms:created xsi:type="dcterms:W3CDTF">2011-11-21T01:35:16Z</dcterms:created>
  <dcterms:modified xsi:type="dcterms:W3CDTF">2015-03-10T07:12:26Z</dcterms:modified>
</cp:coreProperties>
</file>