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6"/>
  </p:handoutMasterIdLst>
  <p:sldIdLst>
    <p:sldId id="256" r:id="rId2"/>
    <p:sldId id="257" r:id="rId3"/>
    <p:sldId id="259" r:id="rId4"/>
    <p:sldId id="258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7" d="100"/>
          <a:sy n="87" d="100"/>
        </p:scale>
        <p:origin x="-14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8600"/>
            <a:ext cx="7772400" cy="2362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IE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/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/>
              <a:t>nternational 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/>
              <a:t>VAR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ystem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2015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971800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most 10 slides; It should include the Database </a:t>
            </a:r>
            <a:r>
              <a:rPr lang="en-US" smtClean="0"/>
              <a:t>as well.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TEAM</a:t>
            </a:r>
            <a:r>
              <a:rPr lang="en-US" sz="3600" b="1" dirty="0">
                <a:solidFill>
                  <a:srgbClr val="FF0000"/>
                </a:solidFill>
              </a:rPr>
              <a:t>4</a:t>
            </a:r>
            <a:r>
              <a:rPr lang="en-US" sz="3600" b="1" dirty="0" smtClean="0"/>
              <a:t>O</a:t>
            </a:r>
            <a:r>
              <a:rPr lang="en-US" sz="3600" b="1" dirty="0" smtClean="0">
                <a:solidFill>
                  <a:srgbClr val="FF0000"/>
                </a:solidFill>
              </a:rPr>
              <a:t>IE</a:t>
            </a:r>
            <a:r>
              <a:rPr lang="en-US" sz="3600" b="1" dirty="0" smtClean="0"/>
              <a:t>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dirty="0"/>
              <a:t>nline </a:t>
            </a:r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nternational </a:t>
            </a:r>
            <a:r>
              <a:rPr lang="en-US" sz="3600" b="1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VAR </a:t>
            </a:r>
            <a:r>
              <a:rPr lang="en-US" sz="3600" b="1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ystem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DATABASE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Added by VH; Please discuss DB </a:t>
            </a:r>
            <a:r>
              <a:rPr lang="en-US" dirty="0" smtClean="0"/>
              <a:t>first</a:t>
            </a:r>
          </a:p>
          <a:p>
            <a:endParaRPr lang="en-US" dirty="0"/>
          </a:p>
          <a:p>
            <a:r>
              <a:rPr lang="en-US" dirty="0" smtClean="0"/>
              <a:t>Please place these as dividers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810866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02629" y="32004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# of </a:t>
            </a:r>
            <a:r>
              <a:rPr lang="en-US" b="1" i="1" dirty="0" err="1"/>
              <a:t>Es</a:t>
            </a:r>
            <a:r>
              <a:rPr lang="en-US" b="1" i="1" dirty="0"/>
              <a:t>:  10</a:t>
            </a:r>
            <a:endParaRPr lang="en-US" dirty="0"/>
          </a:p>
          <a:p>
            <a:r>
              <a:rPr lang="en-US" b="1" i="1" dirty="0"/>
              <a:t># of </a:t>
            </a:r>
            <a:r>
              <a:rPr lang="en-US" b="1" i="1" dirty="0" err="1"/>
              <a:t>Rs</a:t>
            </a:r>
            <a:r>
              <a:rPr lang="en-US" b="1" i="1" dirty="0"/>
              <a:t>:  8</a:t>
            </a:r>
            <a:endParaRPr lang="en-US" dirty="0"/>
          </a:p>
          <a:p>
            <a:r>
              <a:rPr lang="en-US" b="1" i="1" dirty="0"/>
              <a:t># of Vs:  1</a:t>
            </a:r>
            <a:endParaRPr lang="en-US" dirty="0"/>
          </a:p>
          <a:p>
            <a:r>
              <a:rPr lang="en-US" b="1" i="1" dirty="0"/>
              <a:t># of </a:t>
            </a:r>
            <a:r>
              <a:rPr lang="en-US" b="1" i="1" dirty="0" err="1"/>
              <a:t>Ts</a:t>
            </a:r>
            <a:r>
              <a:rPr lang="en-US" b="1" i="1" dirty="0"/>
              <a:t>:  1</a:t>
            </a:r>
            <a:endParaRPr lang="en-US" dirty="0"/>
          </a:p>
          <a:p>
            <a:r>
              <a:rPr lang="en-US" b="1" i="1" dirty="0"/>
              <a:t> </a:t>
            </a:r>
            <a:endParaRPr lang="en-US" dirty="0"/>
          </a:p>
          <a:p>
            <a:r>
              <a:rPr lang="en-US" b="1" i="1" dirty="0"/>
              <a:t># of Ds:  18    </a:t>
            </a:r>
            <a:endParaRPr lang="en-US" dirty="0"/>
          </a:p>
          <a:p>
            <a:r>
              <a:rPr lang="en-US" b="1" i="1" dirty="0"/>
              <a:t> </a:t>
            </a:r>
            <a:endParaRPr lang="en-US" dirty="0"/>
          </a:p>
          <a:p>
            <a:r>
              <a:rPr lang="en-US" b="1" i="1" dirty="0"/>
              <a:t># of Cs:  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TEAM</a:t>
            </a:r>
            <a:r>
              <a:rPr lang="en-US" sz="3600" b="1" dirty="0" smtClean="0">
                <a:solidFill>
                  <a:srgbClr val="FF0000"/>
                </a:solidFill>
              </a:rPr>
              <a:t>4</a:t>
            </a:r>
            <a:r>
              <a:rPr lang="en-US" sz="3600" b="1" dirty="0" smtClean="0"/>
              <a:t>O</a:t>
            </a:r>
            <a:r>
              <a:rPr lang="en-US" sz="3600" b="1" dirty="0" smtClean="0">
                <a:solidFill>
                  <a:srgbClr val="FF0000"/>
                </a:solidFill>
              </a:rPr>
              <a:t>IE</a:t>
            </a:r>
            <a:r>
              <a:rPr lang="en-US" sz="3600" b="1" dirty="0" smtClean="0"/>
              <a:t>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dirty="0"/>
              <a:t>nline </a:t>
            </a:r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nternational </a:t>
            </a:r>
            <a:r>
              <a:rPr lang="en-US" sz="3600" b="1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VAR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dirty="0"/>
              <a:t>ystem </a:t>
            </a:r>
            <a:br>
              <a:rPr lang="en-US" sz="3600" dirty="0"/>
            </a:br>
            <a:r>
              <a:rPr lang="en-US" dirty="0" smtClean="0"/>
              <a:t>DATABASE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Relations…?</a:t>
            </a:r>
          </a:p>
          <a:p>
            <a:r>
              <a:rPr lang="en-US" dirty="0" smtClean="0"/>
              <a:t>1 to 1, Many to 1…?</a:t>
            </a:r>
          </a:p>
          <a:p>
            <a:r>
              <a:rPr lang="en-US" dirty="0" smtClean="0"/>
              <a:t>Picture of ERD…?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3733437" cy="48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28956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What Data (analysis):</a:t>
            </a:r>
            <a:endParaRPr lang="en-US" dirty="0"/>
          </a:p>
          <a:p>
            <a:r>
              <a:rPr lang="en-US" b="1" i="1" dirty="0"/>
              <a:t># of </a:t>
            </a:r>
            <a:r>
              <a:rPr lang="en-US" b="1" i="1" dirty="0" err="1"/>
              <a:t>Es</a:t>
            </a:r>
            <a:r>
              <a:rPr lang="en-US" b="1" i="1" dirty="0"/>
              <a:t>:  </a:t>
            </a:r>
            <a:r>
              <a:rPr lang="en-US" b="1" i="1" u="sng" dirty="0"/>
              <a:t>10</a:t>
            </a:r>
            <a:endParaRPr lang="en-US" dirty="0"/>
          </a:p>
          <a:p>
            <a:r>
              <a:rPr lang="en-US" b="1" i="1" dirty="0"/>
              <a:t># of </a:t>
            </a:r>
            <a:r>
              <a:rPr lang="en-US" b="1" i="1" dirty="0" err="1"/>
              <a:t>Rs</a:t>
            </a:r>
            <a:r>
              <a:rPr lang="en-US" b="1" i="1" dirty="0"/>
              <a:t>:  </a:t>
            </a:r>
            <a:r>
              <a:rPr lang="en-US" b="1" i="1" u="sng" dirty="0"/>
              <a:t>8</a:t>
            </a:r>
            <a:endParaRPr lang="en-US" dirty="0"/>
          </a:p>
          <a:p>
            <a:r>
              <a:rPr lang="en-US" b="1" i="1" dirty="0"/>
              <a:t> </a:t>
            </a:r>
            <a:endParaRPr lang="en-US" dirty="0"/>
          </a:p>
          <a:p>
            <a:r>
              <a:rPr lang="en-US" b="1" i="1" dirty="0"/>
              <a:t>HOW Data (design):</a:t>
            </a:r>
            <a:endParaRPr lang="en-US" dirty="0"/>
          </a:p>
          <a:p>
            <a:r>
              <a:rPr lang="en-US" b="1" i="1" dirty="0"/>
              <a:t># of Relations:  </a:t>
            </a:r>
            <a:r>
              <a:rPr lang="en-US" b="1" i="1" u="sng" dirty="0"/>
              <a:t>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4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TEAM</a:t>
            </a:r>
            <a:r>
              <a:rPr lang="en-US" sz="3600" b="1" dirty="0" smtClean="0">
                <a:solidFill>
                  <a:srgbClr val="FF0000"/>
                </a:solidFill>
              </a:rPr>
              <a:t>4</a:t>
            </a:r>
            <a:r>
              <a:rPr lang="en-US" sz="3600" b="1" dirty="0" smtClean="0"/>
              <a:t>O</a:t>
            </a:r>
            <a:r>
              <a:rPr lang="en-US" sz="3600" b="1" dirty="0" smtClean="0">
                <a:solidFill>
                  <a:srgbClr val="FF0000"/>
                </a:solidFill>
              </a:rPr>
              <a:t>IE</a:t>
            </a:r>
            <a:r>
              <a:rPr lang="en-US" sz="3600" b="1" dirty="0" smtClean="0"/>
              <a:t>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dirty="0"/>
              <a:t>nline </a:t>
            </a:r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nternational </a:t>
            </a:r>
            <a:r>
              <a:rPr lang="en-US" sz="3600" b="1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VAR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dirty="0"/>
              <a:t>ystem </a:t>
            </a:r>
            <a:br>
              <a:rPr lang="en-US" sz="3600" dirty="0"/>
            </a:br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Added by VH;</a:t>
            </a:r>
            <a:endParaRPr lang="en-US" dirty="0"/>
          </a:p>
          <a:p>
            <a:r>
              <a:rPr lang="en-US" dirty="0"/>
              <a:t>Please place these as dividers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381</TotalTime>
  <Words>88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TEAM4OIES Online International EVAR System  PRESENTATION Spring 2015</vt:lpstr>
      <vt:lpstr>TEAM4OIES Online International EVAR System  DATABASE BACK END</vt:lpstr>
      <vt:lpstr>TEAM4OIES Online International EVAR System  DATABASE BACK END</vt:lpstr>
      <vt:lpstr>TEAM4OIES Online International EVAR System  FRONT END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Logan Stark</cp:lastModifiedBy>
  <cp:revision>40</cp:revision>
  <cp:lastPrinted>2015-03-10T07:11:51Z</cp:lastPrinted>
  <dcterms:created xsi:type="dcterms:W3CDTF">2011-11-21T01:35:16Z</dcterms:created>
  <dcterms:modified xsi:type="dcterms:W3CDTF">2015-03-31T22:46:11Z</dcterms:modified>
</cp:coreProperties>
</file>