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54"/>
    <p:restoredTop sz="95126"/>
  </p:normalViewPr>
  <p:slideViewPr>
    <p:cSldViewPr snapToGrid="0" snapToObjects="1">
      <p:cViewPr>
        <p:scale>
          <a:sx n="70" d="100"/>
          <a:sy n="70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E948-5244-AD49-A4F0-6B64D73D3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Ski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458E8-C0BC-8542-B12F-60569A078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67EB-C26D-1B4A-B306-1E912452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br>
              <a:rPr lang="en-US" dirty="0"/>
            </a:br>
            <a:r>
              <a:rPr lang="en-US" dirty="0" err="1"/>
              <a:t>Identifiation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861D-D9F7-0B45-80DD-5C14F60B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Big Mountain Ski Resort located in Montana.</a:t>
            </a:r>
          </a:p>
          <a:p>
            <a:r>
              <a:rPr lang="en-US" sz="2400" dirty="0"/>
              <a:t>Currently charges $81 for a weekend ticket. </a:t>
            </a:r>
          </a:p>
          <a:p>
            <a:r>
              <a:rPr lang="en-US" sz="2400" dirty="0"/>
              <a:t>New chair lift increases operational costs by $1.5 million.</a:t>
            </a:r>
          </a:p>
          <a:p>
            <a:r>
              <a:rPr lang="en-US" sz="2400" dirty="0"/>
              <a:t>Investigate four scenarios to cut costs or increase revenue: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sz="2000" dirty="0"/>
              <a:t>Closing 10 of the least used runs.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sz="2000" dirty="0"/>
              <a:t>Adding a run, increasing vertical drop by 150 ft, and installing a new chair lift.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sz="2000" dirty="0"/>
              <a:t>Same as Scenario 2, but adding 2 acres of snow making.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sz="2000" dirty="0"/>
              <a:t>Increasing longest run by 0.2 miles and adding 4 acres of snow making.</a:t>
            </a:r>
          </a:p>
        </p:txBody>
      </p:sp>
    </p:spTree>
    <p:extLst>
      <p:ext uri="{BB962C8B-B14F-4D97-AF65-F5344CB8AC3E}">
        <p14:creationId xmlns:p14="http://schemas.microsoft.com/office/powerpoint/2010/main" val="360859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902C-48D2-EC42-855A-E2A090D3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E9381-A0D7-D14E-83CF-08F94E17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Proceed with Scenario 2</a:t>
            </a:r>
          </a:p>
          <a:p>
            <a:r>
              <a:rPr lang="en-US" sz="2400" dirty="0"/>
              <a:t>Increase ticket price by $1.99</a:t>
            </a:r>
          </a:p>
          <a:p>
            <a:r>
              <a:rPr lang="en-US" sz="2400" dirty="0"/>
              <a:t>Would lead to an revenue increase of $3.5 million.</a:t>
            </a:r>
          </a:p>
          <a:p>
            <a:r>
              <a:rPr lang="en-US" sz="2400" dirty="0"/>
              <a:t>This covers the $1.5 million operational cost of new chair lift</a:t>
            </a:r>
          </a:p>
          <a:p>
            <a:r>
              <a:rPr lang="en-US" sz="2400" dirty="0"/>
              <a:t>Overall revenue increase of $2 million</a:t>
            </a:r>
          </a:p>
        </p:txBody>
      </p:sp>
    </p:spTree>
    <p:extLst>
      <p:ext uri="{BB962C8B-B14F-4D97-AF65-F5344CB8AC3E}">
        <p14:creationId xmlns:p14="http://schemas.microsoft.com/office/powerpoint/2010/main" val="31694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7815-DE03-DA48-8464-CFCF8803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C677-4A5A-B142-BDB5-A11D65DC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set contains over 300 ski resorts in the U.S.</a:t>
            </a:r>
          </a:p>
          <a:p>
            <a:r>
              <a:rPr lang="en-US" sz="2400" dirty="0"/>
              <a:t>Target feature: Adult Weekend Ticket Price</a:t>
            </a:r>
          </a:p>
          <a:p>
            <a:r>
              <a:rPr lang="en-US" sz="2400" dirty="0"/>
              <a:t>Random Forest Model built</a:t>
            </a:r>
          </a:p>
          <a:p>
            <a:r>
              <a:rPr lang="en-US" sz="2400" dirty="0"/>
              <a:t>For analysis, assumed 350,000 people visit Big Mountain a year and each visitor purchases 5 tickets.</a:t>
            </a:r>
          </a:p>
        </p:txBody>
      </p:sp>
    </p:spTree>
    <p:extLst>
      <p:ext uri="{BB962C8B-B14F-4D97-AF65-F5344CB8AC3E}">
        <p14:creationId xmlns:p14="http://schemas.microsoft.com/office/powerpoint/2010/main" val="174577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1CA1-B018-5E43-BD9B-3738EEBE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103D-3C34-8344-BBCF-2E6BDE06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677924"/>
          </a:xfrm>
        </p:spPr>
        <p:txBody>
          <a:bodyPr>
            <a:normAutofit/>
          </a:bodyPr>
          <a:lstStyle/>
          <a:p>
            <a:r>
              <a:rPr lang="en-US" sz="2400" dirty="0"/>
              <a:t>Closing one run has no affect on ticket price.</a:t>
            </a:r>
          </a:p>
          <a:p>
            <a:r>
              <a:rPr lang="en-US" sz="2400" dirty="0"/>
              <a:t>Closing 10 runs would lead to over $3 million loss in revenue.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91E0A-D2C1-B64C-9219-51A83A1B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484" y="2338578"/>
            <a:ext cx="7924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0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82D7-3A12-6C4B-B0E4-920A4334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0656-38EE-D241-B3C2-3DFF14FA8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Physical changes to resort:</a:t>
            </a:r>
          </a:p>
          <a:p>
            <a:pPr lvl="1"/>
            <a:r>
              <a:rPr lang="en-US" sz="2200" dirty="0"/>
              <a:t>Add a run</a:t>
            </a:r>
          </a:p>
          <a:p>
            <a:pPr lvl="1"/>
            <a:r>
              <a:rPr lang="en-US" sz="2200" dirty="0"/>
              <a:t>Increase vertical drop by 150 feet</a:t>
            </a:r>
          </a:p>
          <a:p>
            <a:pPr lvl="1"/>
            <a:r>
              <a:rPr lang="en-US" sz="2200" dirty="0"/>
              <a:t>Install additional chair lift</a:t>
            </a:r>
          </a:p>
          <a:p>
            <a:r>
              <a:rPr lang="en-US" sz="2400" dirty="0"/>
              <a:t>Suggest increase in ticket price from $81.00 to $82.99.</a:t>
            </a:r>
          </a:p>
          <a:p>
            <a:r>
              <a:rPr lang="en-US" sz="2400" dirty="0"/>
              <a:t>Generates $3.5 million in revenue.</a:t>
            </a:r>
          </a:p>
        </p:txBody>
      </p:sp>
    </p:spTree>
    <p:extLst>
      <p:ext uri="{BB962C8B-B14F-4D97-AF65-F5344CB8AC3E}">
        <p14:creationId xmlns:p14="http://schemas.microsoft.com/office/powerpoint/2010/main" val="75164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1638-D19A-CB4B-A64D-BAF9E961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3 and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1475-D37B-AF47-AB68-3C3670A23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Scenario 3: Same as scenario 2 + 2 acres of snow making</a:t>
            </a:r>
          </a:p>
          <a:p>
            <a:pPr lvl="1"/>
            <a:r>
              <a:rPr lang="en-US" sz="2200" dirty="0"/>
              <a:t>No change in ticket price</a:t>
            </a:r>
          </a:p>
          <a:p>
            <a:r>
              <a:rPr lang="en-US" sz="2400" dirty="0"/>
              <a:t>Scenario 4: Increase longest run by 0.2 miles + 4 acres of snow making</a:t>
            </a:r>
          </a:p>
          <a:p>
            <a:pPr lvl="1"/>
            <a:r>
              <a:rPr lang="en-US" sz="2200" dirty="0"/>
              <a:t>No change in ticket price</a:t>
            </a:r>
          </a:p>
        </p:txBody>
      </p:sp>
    </p:spTree>
    <p:extLst>
      <p:ext uri="{BB962C8B-B14F-4D97-AF65-F5344CB8AC3E}">
        <p14:creationId xmlns:p14="http://schemas.microsoft.com/office/powerpoint/2010/main" val="29824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5CD5-5696-5A46-9EBC-934B030F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0D98-5DD5-4047-AD1A-C102BF2E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Resort can cover cost of new chair lift by increasing ticket prices to $82.99.</a:t>
            </a:r>
          </a:p>
          <a:p>
            <a:r>
              <a:rPr lang="en-US" sz="2400" dirty="0"/>
              <a:t>Would also need to add a run and increase vertical drop by 150 feet.</a:t>
            </a:r>
          </a:p>
          <a:p>
            <a:r>
              <a:rPr lang="en-US" sz="2400" dirty="0"/>
              <a:t>Expected total revenue is $2 million.</a:t>
            </a:r>
          </a:p>
        </p:txBody>
      </p:sp>
    </p:spTree>
    <p:extLst>
      <p:ext uri="{BB962C8B-B14F-4D97-AF65-F5344CB8AC3E}">
        <p14:creationId xmlns:p14="http://schemas.microsoft.com/office/powerpoint/2010/main" val="42932678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20</TotalTime>
  <Words>330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Big Mountain Ski Resort</vt:lpstr>
      <vt:lpstr>Problem Identifiation</vt:lpstr>
      <vt:lpstr>Key Findings</vt:lpstr>
      <vt:lpstr>Modelling</vt:lpstr>
      <vt:lpstr>Scenario 1</vt:lpstr>
      <vt:lpstr>Scenario 2</vt:lpstr>
      <vt:lpstr>Scenarios 3 and 4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</dc:title>
  <dc:creator>Jordan Rivera</dc:creator>
  <cp:lastModifiedBy>Jordan Rivera</cp:lastModifiedBy>
  <cp:revision>2</cp:revision>
  <dcterms:created xsi:type="dcterms:W3CDTF">2021-06-25T00:03:29Z</dcterms:created>
  <dcterms:modified xsi:type="dcterms:W3CDTF">2021-06-25T00:23:57Z</dcterms:modified>
</cp:coreProperties>
</file>