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7" r:id="rId1"/>
    <p:sldMasterId id="2147483686" r:id="rId2"/>
  </p:sldMasterIdLst>
  <p:notesMasterIdLst>
    <p:notesMasterId r:id="rId12"/>
  </p:notesMasterIdLst>
  <p:sldIdLst>
    <p:sldId id="496" r:id="rId3"/>
    <p:sldId id="498" r:id="rId4"/>
    <p:sldId id="499" r:id="rId5"/>
    <p:sldId id="500" r:id="rId6"/>
    <p:sldId id="504" r:id="rId7"/>
    <p:sldId id="505" r:id="rId8"/>
    <p:sldId id="502" r:id="rId9"/>
    <p:sldId id="506" r:id="rId10"/>
    <p:sldId id="50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B24"/>
    <a:srgbClr val="927361"/>
    <a:srgbClr val="DF7E4B"/>
    <a:srgbClr val="2C708E"/>
    <a:srgbClr val="FFFFFF"/>
    <a:srgbClr val="8C6A55"/>
    <a:srgbClr val="65AFBA"/>
    <a:srgbClr val="996B50"/>
    <a:srgbClr val="686868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City-wise Ranking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1" i="0" u="none" strike="noStrike" kern="1200" cap="all" spc="120" normalizeH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Business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11392</c:v>
                </c:pt>
                <c:pt idx="1">
                  <c:v>11840</c:v>
                </c:pt>
                <c:pt idx="2">
                  <c:v>11366</c:v>
                </c:pt>
                <c:pt idx="3">
                  <c:v>16332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CD-4C76-8E2F-008763F06E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Luxury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20624</c:v>
                </c:pt>
                <c:pt idx="1">
                  <c:v>12391</c:v>
                </c:pt>
                <c:pt idx="2">
                  <c:v>23522</c:v>
                </c:pt>
                <c:pt idx="3">
                  <c:v>27123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CD-4C76-8E2F-008763F06E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Bangalore</c:v>
                </c:pt>
                <c:pt idx="1">
                  <c:v>Delhi</c:v>
                </c:pt>
                <c:pt idx="2">
                  <c:v>Hyderabad</c:v>
                </c:pt>
                <c:pt idx="3">
                  <c:v>Mumbai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1FCD-4C76-8E2F-008763F06ED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644753679"/>
        <c:axId val="644754639"/>
      </c:barChart>
      <c:catAx>
        <c:axId val="644753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754639"/>
        <c:crosses val="autoZero"/>
        <c:auto val="1"/>
        <c:lblAlgn val="ctr"/>
        <c:lblOffset val="100"/>
        <c:noMultiLvlLbl val="0"/>
      </c:catAx>
      <c:valAx>
        <c:axId val="644754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47536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6946958122771961E-2"/>
          <c:y val="8.1592717505614434E-2"/>
          <c:w val="0.9431524547803618"/>
          <c:h val="0.7401611646101191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Sum of revenue_generated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139-41C2-BA40-DB3EEE7B3186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139-41C2-BA40-DB3EEE7B3186}"/>
              </c:ext>
            </c:extLst>
          </c:dPt>
          <c:dLbls>
            <c:dLbl>
              <c:idx val="0"/>
              <c:spPr>
                <a:noFill/>
                <a:ln w="12700" cap="flat" cmpd="sng" algn="ctr">
                  <a:noFill/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35992633166345078"/>
                      <c:h val="0.18565953561102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E139-41C2-BA40-DB3EEE7B3186}"/>
                </c:ext>
              </c:extLst>
            </c:dLbl>
            <c:dLbl>
              <c:idx val="1"/>
              <c:layout>
                <c:manualLayout>
                  <c:x val="0.14724953788422959"/>
                  <c:y val="0.10213147299229598"/>
                </c:manualLayout>
              </c:layout>
              <c:spPr>
                <a:noFill/>
                <a:ln w="12700" cap="flat" cmpd="sng" algn="ctr">
                  <a:noFill/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bg1"/>
                      </a:solidFill>
                      <a:effectLst/>
                      <a:latin typeface="Montserrat" panose="00000500000000000000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oundRect">
                      <a:avLst/>
                    </a:prstGeom>
                    <a:solidFill>
                      <a:schemeClr val="lt1">
                        <a:alpha val="90000"/>
                      </a:schemeClr>
                    </a:solidFill>
                    <a:ln w="12700" cap="flat" cmpd="sng" algn="ctr">
                      <a:solidFill>
                        <a:schemeClr val="accent1"/>
                      </a:solidFill>
                      <a:round/>
                    </a:ln>
                  </c15:spPr>
                  <c15:layout>
                    <c:manualLayout>
                      <c:w val="0.31555125229610453"/>
                      <c:h val="0.1989770473209990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E139-41C2-BA40-DB3EEE7B3186}"/>
                </c:ext>
              </c:extLst>
            </c:dLbl>
            <c:spPr>
              <a:noFill/>
              <a:ln>
                <a:noFill/>
              </a:ln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solidFill>
                    <a:schemeClr val="lt1">
                      <a:alpha val="90000"/>
                    </a:schemeClr>
                  </a:solidFill>
                  <a:ln w="12700" cap="flat" cmpd="sng" algn="ctr">
                    <a:solidFill>
                      <a:schemeClr val="accent1"/>
                    </a:solidFill>
                    <a:round/>
                  </a:ln>
                </c15:spPr>
              </c:ext>
            </c:extLst>
          </c:dLbls>
          <c:cat>
            <c:strRef>
              <c:f>Sheet1!$A$2:$A$3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1259067580</c:v>
                </c:pt>
                <c:pt idx="1">
                  <c:v>748478635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39-41C2-BA40-DB3EEE7B31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successful_bookings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E139-41C2-BA40-DB3EEE7B3186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8-E139-41C2-BA40-DB3EEE7B3186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6-E139-41C2-BA40-DB3EEE7B3186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2"/>
                  </a:solidFill>
                  <a:round/>
                </a:ln>
                <a:effectLst>
                  <a:outerShdw blurRad="50800" dist="38100" dir="2700000" algn="tl" rotWithShape="0">
                    <a:schemeClr val="accent2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0" i="0" u="none" strike="noStrike" kern="1200" baseline="0">
                      <a:solidFill>
                        <a:schemeClr val="accent2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8-E139-41C2-BA40-DB3EEE7B3186}"/>
                </c:ext>
              </c:extLst>
            </c:dLbl>
            <c:spPr>
              <a:solidFill>
                <a:prstClr val="white">
                  <a:alpha val="90000"/>
                </a:prstClr>
              </a:solidFill>
              <a:ln w="12700" cap="flat" cmpd="sng" algn="ctr">
                <a:solidFill>
                  <a:srgbClr val="E97132"/>
                </a:solidFill>
                <a:round/>
              </a:ln>
              <a:effectLst>
                <a:outerShdw blurRad="50800" dist="38100" dir="2700000" algn="tl" rotWithShape="0">
                  <a:srgbClr val="E97132">
                    <a:lumMod val="75000"/>
                    <a:alpha val="40000"/>
                  </a:srgbClr>
                </a:outerShdw>
              </a:effectLst>
            </c:spPr>
            <c:dLblPos val="in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weekeday</c:v>
                </c:pt>
                <c:pt idx="1">
                  <c:v>weekend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84365</c:v>
                </c:pt>
                <c:pt idx="1">
                  <c:v>50225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139-41C2-BA40-DB3EEE7B318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Sum of successful_bookings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B-1</c:v>
                </c:pt>
                <c:pt idx="1">
                  <c:v>B-2</c:v>
                </c:pt>
                <c:pt idx="2">
                  <c:v>B-3</c:v>
                </c:pt>
                <c:pt idx="3">
                  <c:v>B-4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38446</c:v>
                </c:pt>
                <c:pt idx="1">
                  <c:v>49505</c:v>
                </c:pt>
                <c:pt idx="2">
                  <c:v>30566</c:v>
                </c:pt>
                <c:pt idx="3">
                  <c:v>16073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9BD-4682-8065-D313BE4030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Sum of capacity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B-1</c:v>
                </c:pt>
                <c:pt idx="1">
                  <c:v>B-2</c:v>
                </c:pt>
                <c:pt idx="2">
                  <c:v>B-3</c:v>
                </c:pt>
                <c:pt idx="3">
                  <c:v>B-4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66424</c:v>
                </c:pt>
                <c:pt idx="1">
                  <c:v>85928</c:v>
                </c:pt>
                <c:pt idx="2">
                  <c:v>53084</c:v>
                </c:pt>
                <c:pt idx="3">
                  <c:v>27140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9BD-4682-8065-D313BE4030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triangle"/>
            <c:size val="6"/>
            <c:spPr>
              <a:solidFill>
                <a:schemeClr val="accent3"/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B-1</c:v>
                </c:pt>
                <c:pt idx="1">
                  <c:v>B-2</c:v>
                </c:pt>
                <c:pt idx="2">
                  <c:v>B-3</c:v>
                </c:pt>
                <c:pt idx="3">
                  <c:v>B-4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D-4682-8065-D313BE40303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646363823"/>
        <c:axId val="646364303"/>
      </c:lineChart>
      <c:catAx>
        <c:axId val="646363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6364303"/>
        <c:crosses val="autoZero"/>
        <c:auto val="1"/>
        <c:lblAlgn val="ctr"/>
        <c:lblOffset val="100"/>
        <c:noMultiLvlLbl val="0"/>
      </c:catAx>
      <c:valAx>
        <c:axId val="64636430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636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8FA0CC-5498-4A5A-8A5B-7F41C1CF537A}" type="datetimeFigureOut">
              <a:rPr lang="en-IN" smtClean="0"/>
              <a:t>17-03-2025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DB2C2-7A0A-4960-BAB1-486C79C6B45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5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DB2C2-7A0A-4960-BAB1-486C79C6B459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7876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446-3DD7-A604-6B86-986F58C1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C3939-0216-269F-5A9A-67A35D99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AD55-328E-3BDC-4DB5-524C4F44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B57D-EBB5-BC7C-4F1A-F2D3AF08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44AE-35F0-E669-708E-70806B5F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6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A398-EE4F-75DC-BCD5-5A9AD9F3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27B39-A787-8E83-E341-1ACE36C7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42EE-6580-7E37-BFD5-50A0681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A9C8-A35C-7C8E-B54D-6175209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D109-DA7B-FAFF-1A63-27AC783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3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562AF-C62F-9FBF-4043-080C1425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8722-6A39-01D3-848F-0A5D55B5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87CB-6C2A-CE8A-CEDE-EE032DA0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6F31-0AE7-2D62-ACCB-D151A21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7C42-358E-7065-0BE8-A7EB72E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36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66046B0B-BDC6-5E45-96D6-D52A2777EB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270211" y="3931797"/>
            <a:ext cx="2926202" cy="2926202"/>
          </a:xfrm>
          <a:prstGeom prst="rect">
            <a:avLst/>
          </a:prstGeom>
        </p:spPr>
      </p:pic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D58E01F3-5301-3F43-800B-D4B962D2B3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7" y="1025525"/>
            <a:ext cx="5616577" cy="4665909"/>
          </a:xfrm>
          <a:custGeom>
            <a:avLst/>
            <a:gdLst>
              <a:gd name="connsiteX0" fmla="*/ 0 w 5616577"/>
              <a:gd name="connsiteY0" fmla="*/ 0 h 4665909"/>
              <a:gd name="connsiteX1" fmla="*/ 4838910 w 5616577"/>
              <a:gd name="connsiteY1" fmla="*/ 0 h 4665909"/>
              <a:gd name="connsiteX2" fmla="*/ 5616577 w 5616577"/>
              <a:gd name="connsiteY2" fmla="*/ 777667 h 4665909"/>
              <a:gd name="connsiteX3" fmla="*/ 5616577 w 5616577"/>
              <a:gd name="connsiteY3" fmla="*/ 4665909 h 4665909"/>
              <a:gd name="connsiteX4" fmla="*/ 777667 w 5616577"/>
              <a:gd name="connsiteY4" fmla="*/ 4665909 h 4665909"/>
              <a:gd name="connsiteX5" fmla="*/ 0 w 5616577"/>
              <a:gd name="connsiteY5" fmla="*/ 3888242 h 466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16577" h="4665909">
                <a:moveTo>
                  <a:pt x="0" y="0"/>
                </a:moveTo>
                <a:lnTo>
                  <a:pt x="4838910" y="0"/>
                </a:lnTo>
                <a:cubicBezTo>
                  <a:pt x="5268404" y="0"/>
                  <a:pt x="5616577" y="348173"/>
                  <a:pt x="5616577" y="777667"/>
                </a:cubicBezTo>
                <a:lnTo>
                  <a:pt x="5616577" y="4665909"/>
                </a:lnTo>
                <a:lnTo>
                  <a:pt x="777667" y="4665909"/>
                </a:lnTo>
                <a:cubicBezTo>
                  <a:pt x="348173" y="4665909"/>
                  <a:pt x="0" y="4317736"/>
                  <a:pt x="0" y="3888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397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0B3F95F-2367-744E-8737-5C93141DB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059" y="1278254"/>
            <a:ext cx="3980445" cy="4499688"/>
          </a:xfrm>
          <a:custGeom>
            <a:avLst/>
            <a:gdLst>
              <a:gd name="connsiteX0" fmla="*/ 0 w 3980445"/>
              <a:gd name="connsiteY0" fmla="*/ 0 h 4499688"/>
              <a:gd name="connsiteX1" fmla="*/ 3317024 w 3980445"/>
              <a:gd name="connsiteY1" fmla="*/ 0 h 4499688"/>
              <a:gd name="connsiteX2" fmla="*/ 3980445 w 3980445"/>
              <a:gd name="connsiteY2" fmla="*/ 663421 h 4499688"/>
              <a:gd name="connsiteX3" fmla="*/ 3980445 w 3980445"/>
              <a:gd name="connsiteY3" fmla="*/ 4499688 h 4499688"/>
              <a:gd name="connsiteX4" fmla="*/ 663421 w 3980445"/>
              <a:gd name="connsiteY4" fmla="*/ 4499688 h 4499688"/>
              <a:gd name="connsiteX5" fmla="*/ 0 w 3980445"/>
              <a:gd name="connsiteY5" fmla="*/ 3836267 h 449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0445" h="4499688">
                <a:moveTo>
                  <a:pt x="0" y="0"/>
                </a:moveTo>
                <a:lnTo>
                  <a:pt x="3317024" y="0"/>
                </a:lnTo>
                <a:cubicBezTo>
                  <a:pt x="3683421" y="0"/>
                  <a:pt x="3980445" y="297024"/>
                  <a:pt x="3980445" y="663421"/>
                </a:cubicBezTo>
                <a:lnTo>
                  <a:pt x="3980445" y="4499688"/>
                </a:lnTo>
                <a:lnTo>
                  <a:pt x="663421" y="4499688"/>
                </a:lnTo>
                <a:cubicBezTo>
                  <a:pt x="297024" y="4499688"/>
                  <a:pt x="0" y="4202664"/>
                  <a:pt x="0" y="383626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02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70144D1-B320-FE41-BEBE-80AFC4F3B0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110456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286CFF6-DCF4-0B42-85DD-E42A81163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4513777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4D8E344-1054-6D44-9481-FF462B5F7F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917098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4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D9D022F-F9A5-684C-B5EE-9586EEBCD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15127"/>
            <a:ext cx="3629891" cy="2854036"/>
          </a:xfrm>
          <a:custGeom>
            <a:avLst/>
            <a:gdLst>
              <a:gd name="connsiteX0" fmla="*/ 0 w 4502727"/>
              <a:gd name="connsiteY0" fmla="*/ 0 h 3315853"/>
              <a:gd name="connsiteX1" fmla="*/ 4502727 w 4502727"/>
              <a:gd name="connsiteY1" fmla="*/ 0 h 3315853"/>
              <a:gd name="connsiteX2" fmla="*/ 4502727 w 4502727"/>
              <a:gd name="connsiteY2" fmla="*/ 3315853 h 3315853"/>
              <a:gd name="connsiteX3" fmla="*/ 0 w 4502727"/>
              <a:gd name="connsiteY3" fmla="*/ 3315853 h 331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27" h="3315853">
                <a:moveTo>
                  <a:pt x="0" y="0"/>
                </a:moveTo>
                <a:lnTo>
                  <a:pt x="4502727" y="0"/>
                </a:lnTo>
                <a:lnTo>
                  <a:pt x="4502727" y="3315853"/>
                </a:lnTo>
                <a:lnTo>
                  <a:pt x="0" y="33158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117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FB3A4C8-F989-7546-89F3-41889D7738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5999" cy="6858000"/>
          </a:xfrm>
          <a:custGeom>
            <a:avLst/>
            <a:gdLst>
              <a:gd name="connsiteX0" fmla="*/ 1143215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1143234 h 6858000"/>
              <a:gd name="connsiteX5" fmla="*/ 1026346 w 6095999"/>
              <a:gd name="connsiteY5" fmla="*/ 59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1143215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1143234"/>
                </a:lnTo>
                <a:cubicBezTo>
                  <a:pt x="0" y="551305"/>
                  <a:pt x="449863" y="64447"/>
                  <a:pt x="1026346" y="59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69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297FA8B-53D7-8146-8F73-080AA199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4697644"/>
            <a:ext cx="2160356" cy="2160356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3E35B10-9706-614D-83CD-56E45798E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022" y="1"/>
            <a:ext cx="5802555" cy="579808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28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446-3DD7-A604-6B86-986F58C11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C3939-0216-269F-5A9A-67A35D99C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AD55-328E-3BDC-4DB5-524C4F44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B57D-EBB5-BC7C-4F1A-F2D3AF08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644AE-35F0-E669-708E-70806B5F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421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6C6-4521-4D2D-5B11-BF66E130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0602-383D-30CA-FC62-C8844424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54B8-CFE9-85AA-2292-F0BCB13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E4A5-A669-A715-5B1C-8EFD7F1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4F79-955C-32C1-BE2B-ACCDF9E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1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F6C6-4521-4D2D-5B11-BF66E130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0602-383D-30CA-FC62-C88444240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854B8-CFE9-85AA-2292-F0BCB13A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4E4A5-A669-A715-5B1C-8EFD7F14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C4F79-955C-32C1-BE2B-ACCDF9E1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89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77E3-B8D0-9489-EBA6-42A522B3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02C2-F5C8-98A9-8224-C1867E19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370D-4FAF-DA35-001D-7B07490F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953-9833-5682-C907-53B489E9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9B26-F6AA-8EA0-57D2-798BA715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93D-E28E-B04B-ABED-0574B09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F415-8997-D5FB-36FF-249D52491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72D7-E3A8-AF09-5370-6476B7D5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D1F8-A0C6-1F11-A250-D90B8BE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53F4-76CD-0BFA-C404-6A80BCC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1A4-D078-2826-A0C0-50BCDB5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39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5F8-2756-6179-4E40-6EC6F68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D480-4E68-1FEE-83FD-9154AE23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1BBA-7054-9FD5-61D5-1F91BBA9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73F3-37FC-80E7-98C4-D33941407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CCEF5-B6F0-B125-B6EE-DC79D5C5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2471-E518-9A8E-D5F8-E340A52B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76A51-FEC3-ADAE-F6E6-0CD185E3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97E52-835E-4FDC-3FF9-3F739066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5351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E3FB-E945-2E2B-2B7B-3BD6137D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F7F4-07B9-1E21-40DB-51D77A68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4A80-01D7-84EE-2E93-0E6569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AAD1C-5D45-BC8F-6049-576E5D3B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12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A259C-18BF-5621-F2F2-EFB1600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A2530-EF66-DD08-77B8-0DF92604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431B-5380-EE63-F122-6DF91934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78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DCEE-C629-0884-57D9-8CA7E4FD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8328-0D87-EB30-7422-05533B4C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0776-6783-DD30-F7BF-E27EC9E2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1B57-3F4D-B721-22B1-FA44848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A403-6924-A59B-B1B8-0923C10A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CF9D-BF12-ADCB-E866-83B92792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7952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55DC-824E-8A84-9B83-B3883B19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999C9-1076-DEBE-8A53-BFE85E40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2903-0202-F432-C630-CF24514D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0366D-01CA-F05E-6744-7DC16B31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1910-F14C-5EB0-17B9-483DBF47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DF771-CD1E-717C-81AB-1C88FEEA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402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A398-EE4F-75DC-BCD5-5A9AD9F38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27B39-A787-8E83-E341-1ACE36C77F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42EE-6580-7E37-BFD5-50A0681DD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CA9C8-A35C-7C8E-B54D-61752097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4D109-DA7B-FAFF-1A63-27AC783A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4307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562AF-C62F-9FBF-4043-080C1425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E8722-6A39-01D3-848F-0A5D55B5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87CB-6C2A-CE8A-CEDE-EE032DA0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46F31-0AE7-2D62-ACCB-D151A21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C7C42-358E-7065-0BE8-A7EB72E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68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0B3F95F-2367-744E-8737-5C93141DB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3059" y="1278254"/>
            <a:ext cx="3980445" cy="4499688"/>
          </a:xfrm>
          <a:custGeom>
            <a:avLst/>
            <a:gdLst>
              <a:gd name="connsiteX0" fmla="*/ 0 w 3980445"/>
              <a:gd name="connsiteY0" fmla="*/ 0 h 4499688"/>
              <a:gd name="connsiteX1" fmla="*/ 3317024 w 3980445"/>
              <a:gd name="connsiteY1" fmla="*/ 0 h 4499688"/>
              <a:gd name="connsiteX2" fmla="*/ 3980445 w 3980445"/>
              <a:gd name="connsiteY2" fmla="*/ 663421 h 4499688"/>
              <a:gd name="connsiteX3" fmla="*/ 3980445 w 3980445"/>
              <a:gd name="connsiteY3" fmla="*/ 4499688 h 4499688"/>
              <a:gd name="connsiteX4" fmla="*/ 663421 w 3980445"/>
              <a:gd name="connsiteY4" fmla="*/ 4499688 h 4499688"/>
              <a:gd name="connsiteX5" fmla="*/ 0 w 3980445"/>
              <a:gd name="connsiteY5" fmla="*/ 3836267 h 449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80445" h="4499688">
                <a:moveTo>
                  <a:pt x="0" y="0"/>
                </a:moveTo>
                <a:lnTo>
                  <a:pt x="3317024" y="0"/>
                </a:lnTo>
                <a:cubicBezTo>
                  <a:pt x="3683421" y="0"/>
                  <a:pt x="3980445" y="297024"/>
                  <a:pt x="3980445" y="663421"/>
                </a:cubicBezTo>
                <a:lnTo>
                  <a:pt x="3980445" y="4499688"/>
                </a:lnTo>
                <a:lnTo>
                  <a:pt x="663421" y="4499688"/>
                </a:lnTo>
                <a:cubicBezTo>
                  <a:pt x="297024" y="4499688"/>
                  <a:pt x="0" y="4202664"/>
                  <a:pt x="0" y="383626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78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77E3-B8D0-9489-EBA6-42A522B3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502C2-F5C8-98A9-8224-C1867E194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0370D-4FAF-DA35-001D-7B07490F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27953-9833-5682-C907-53B489E9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59B26-F6AA-8EA0-57D2-798BA715E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69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57D498B-1F8F-0E45-9843-4463F69F2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584174" cy="258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342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70144D1-B320-FE41-BEBE-80AFC4F3B0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110456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5286CFF6-DCF4-0B42-85DD-E42A811637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4513777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4D8E344-1054-6D44-9481-FF462B5F7F2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917098" y="2396691"/>
            <a:ext cx="3164446" cy="3060833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684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D9D022F-F9A5-684C-B5EE-9586EEBCD3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115127"/>
            <a:ext cx="3629891" cy="2854036"/>
          </a:xfrm>
          <a:custGeom>
            <a:avLst/>
            <a:gdLst>
              <a:gd name="connsiteX0" fmla="*/ 0 w 4502727"/>
              <a:gd name="connsiteY0" fmla="*/ 0 h 3315853"/>
              <a:gd name="connsiteX1" fmla="*/ 4502727 w 4502727"/>
              <a:gd name="connsiteY1" fmla="*/ 0 h 3315853"/>
              <a:gd name="connsiteX2" fmla="*/ 4502727 w 4502727"/>
              <a:gd name="connsiteY2" fmla="*/ 3315853 h 3315853"/>
              <a:gd name="connsiteX3" fmla="*/ 0 w 4502727"/>
              <a:gd name="connsiteY3" fmla="*/ 3315853 h 331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02727" h="3315853">
                <a:moveTo>
                  <a:pt x="0" y="0"/>
                </a:moveTo>
                <a:lnTo>
                  <a:pt x="4502727" y="0"/>
                </a:lnTo>
                <a:lnTo>
                  <a:pt x="4502727" y="3315853"/>
                </a:lnTo>
                <a:lnTo>
                  <a:pt x="0" y="33158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1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2FB3A4C8-F989-7546-89F3-41889D77380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5999" cy="6858000"/>
          </a:xfrm>
          <a:custGeom>
            <a:avLst/>
            <a:gdLst>
              <a:gd name="connsiteX0" fmla="*/ 1143215 w 6095999"/>
              <a:gd name="connsiteY0" fmla="*/ 0 h 6858000"/>
              <a:gd name="connsiteX1" fmla="*/ 6095999 w 6095999"/>
              <a:gd name="connsiteY1" fmla="*/ 0 h 6858000"/>
              <a:gd name="connsiteX2" fmla="*/ 6095999 w 6095999"/>
              <a:gd name="connsiteY2" fmla="*/ 6858000 h 6858000"/>
              <a:gd name="connsiteX3" fmla="*/ 0 w 6095999"/>
              <a:gd name="connsiteY3" fmla="*/ 6858000 h 6858000"/>
              <a:gd name="connsiteX4" fmla="*/ 0 w 6095999"/>
              <a:gd name="connsiteY4" fmla="*/ 1143234 h 6858000"/>
              <a:gd name="connsiteX5" fmla="*/ 1026346 w 6095999"/>
              <a:gd name="connsiteY5" fmla="*/ 59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5999" h="6858000">
                <a:moveTo>
                  <a:pt x="1143215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1143234"/>
                </a:lnTo>
                <a:cubicBezTo>
                  <a:pt x="0" y="551305"/>
                  <a:pt x="449863" y="64447"/>
                  <a:pt x="1026346" y="590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712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297FA8B-53D7-8146-8F73-080AA199E4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4697644"/>
            <a:ext cx="2160356" cy="2160356"/>
          </a:xfrm>
          <a:prstGeom prst="rect">
            <a:avLst/>
          </a:prstGeom>
        </p:spPr>
      </p:pic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3E35B10-9706-614D-83CD-56E45798EB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10022" y="1"/>
            <a:ext cx="5802555" cy="5798085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CF93D-E28E-B04B-ABED-0574B09E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F415-8997-D5FB-36FF-249D524913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E72D7-E3A8-AF09-5370-6476B7D5E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7D1F8-A0C6-1F11-A250-D90B8BE0E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353F4-76CD-0BFA-C404-6A80BCC7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FF1A4-D078-2826-A0C0-50BCDB50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8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C5F8-2756-6179-4E40-6EC6F686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4D480-4E68-1FEE-83FD-9154AE237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1BBA-7054-9FD5-61D5-1F91BBA9F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873F3-37FC-80E7-98C4-D33941407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CCEF5-B6F0-B125-B6EE-DC79D5C51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52471-E518-9A8E-D5F8-E340A52B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76A51-FEC3-ADAE-F6E6-0CD185E3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97E52-835E-4FDC-3FF9-3F739066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48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E3FB-E945-2E2B-2B7B-3BD6137D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7F7F4-07B9-1E21-40DB-51D77A68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D4A80-01D7-84EE-2E93-0E656964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AAD1C-5D45-BC8F-6049-576E5D3B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A259C-18BF-5621-F2F2-EFB1600F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A2530-EF66-DD08-77B8-0DF92604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431B-5380-EE63-F122-6DF91934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7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5DCEE-C629-0884-57D9-8CA7E4FDC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18328-0D87-EB30-7422-05533B4C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30776-6783-DD30-F7BF-E27EC9E2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01B57-3F4D-B721-22B1-FA448483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AA403-6924-A59B-B1B8-0923C10A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4CF9D-BF12-ADCB-E866-83B92792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7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55DC-824E-8A84-9B83-B3883B19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999C9-1076-DEBE-8A53-BFE85E40A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2903-0202-F432-C630-CF24514D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0366D-01CA-F05E-6744-7DC16B31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61910-F14C-5EB0-17B9-483DBF47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DF771-CD1E-717C-81AB-1C88FEEA8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7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981EB-273A-9396-8824-D2499A62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5C38-BADD-3A1B-E591-57AF9C75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1B3C-62C1-6C69-9D4B-3FCC815E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AFFD-A9CE-89F5-AE5B-3BA1568A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9137-4C11-FC81-47BC-F8F167FD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4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981EB-273A-9396-8824-D2499A628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5C38-BADD-3A1B-E591-57AF9C750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1B3C-62C1-6C69-9D4B-3FCC815E5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7CAAC-CDF3-4C50-9126-0618C3807511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AFFD-A9CE-89F5-AE5B-3BA1568AC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9137-4C11-FC81-47BC-F8F167FD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D00D0-49E2-4F9B-B6FB-949A76E6AB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15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Relationship Id="rId6" Type="http://schemas.microsoft.com/office/2007/relationships/hdphoto" Target="../media/hdphoto2.wdp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anuja-shrivastava-2487b7141/" TargetMode="Externa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Single Corner Rectangle 2">
            <a:extLst>
              <a:ext uri="{FF2B5EF4-FFF2-40B4-BE49-F238E27FC236}">
                <a16:creationId xmlns:a16="http://schemas.microsoft.com/office/drawing/2014/main" id="{692FEDFD-1AB4-D843-B41E-E357D78E42BF}"/>
              </a:ext>
            </a:extLst>
          </p:cNvPr>
          <p:cNvSpPr/>
          <p:nvPr/>
        </p:nvSpPr>
        <p:spPr>
          <a:xfrm flipV="1">
            <a:off x="0" y="1025528"/>
            <a:ext cx="7328452" cy="5832471"/>
          </a:xfrm>
          <a:prstGeom prst="round1Rect">
            <a:avLst/>
          </a:prstGeom>
          <a:gradFill flip="none" rotWithShape="1">
            <a:gsLst>
              <a:gs pos="30000">
                <a:schemeClr val="accent1"/>
              </a:gs>
              <a:gs pos="10000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grpSp>
        <p:nvGrpSpPr>
          <p:cNvPr id="24" name="Graphic 2">
            <a:extLst>
              <a:ext uri="{FF2B5EF4-FFF2-40B4-BE49-F238E27FC236}">
                <a16:creationId xmlns:a16="http://schemas.microsoft.com/office/drawing/2014/main" id="{4E03B00B-8651-AB4A-937D-AFC650CA95A1}"/>
              </a:ext>
            </a:extLst>
          </p:cNvPr>
          <p:cNvGrpSpPr/>
          <p:nvPr/>
        </p:nvGrpSpPr>
        <p:grpSpPr>
          <a:xfrm>
            <a:off x="3961335" y="745498"/>
            <a:ext cx="1159714" cy="560056"/>
            <a:chOff x="4618294" y="2096418"/>
            <a:chExt cx="1371600" cy="66238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AA32B9E-EEFD-5F41-950A-865744E2624E}"/>
                </a:ext>
              </a:extLst>
            </p:cNvPr>
            <p:cNvSpPr/>
            <p:nvPr/>
          </p:nvSpPr>
          <p:spPr>
            <a:xfrm>
              <a:off x="4618294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04453C0A-F1B7-B946-A461-57A00D13E112}"/>
                </a:ext>
              </a:extLst>
            </p:cNvPr>
            <p:cNvSpPr/>
            <p:nvPr/>
          </p:nvSpPr>
          <p:spPr>
            <a:xfrm>
              <a:off x="4944239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540C115A-AFDE-1A42-856F-2FE6055AAB51}"/>
                </a:ext>
              </a:extLst>
            </p:cNvPr>
            <p:cNvSpPr/>
            <p:nvPr/>
          </p:nvSpPr>
          <p:spPr>
            <a:xfrm>
              <a:off x="5270185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36500DA-2FB1-E74D-AEC3-33DAB7A22302}"/>
                </a:ext>
              </a:extLst>
            </p:cNvPr>
            <p:cNvSpPr/>
            <p:nvPr/>
          </p:nvSpPr>
          <p:spPr>
            <a:xfrm>
              <a:off x="5596130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6ED958FF-C55A-6140-BA35-B4A0AF7EE276}"/>
                </a:ext>
              </a:extLst>
            </p:cNvPr>
            <p:cNvSpPr/>
            <p:nvPr/>
          </p:nvSpPr>
          <p:spPr>
            <a:xfrm>
              <a:off x="5922076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8ED5951A-B0E1-F545-B99C-6DDA093C7CFB}"/>
                </a:ext>
              </a:extLst>
            </p:cNvPr>
            <p:cNvSpPr/>
            <p:nvPr/>
          </p:nvSpPr>
          <p:spPr>
            <a:xfrm>
              <a:off x="4618294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730539BA-D183-5549-89ED-1B5A4801F328}"/>
                </a:ext>
              </a:extLst>
            </p:cNvPr>
            <p:cNvSpPr/>
            <p:nvPr/>
          </p:nvSpPr>
          <p:spPr>
            <a:xfrm>
              <a:off x="4944239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552474A-52B2-8043-A771-0C99A4D68B26}"/>
                </a:ext>
              </a:extLst>
            </p:cNvPr>
            <p:cNvSpPr/>
            <p:nvPr/>
          </p:nvSpPr>
          <p:spPr>
            <a:xfrm>
              <a:off x="5270185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C67B6E9-A429-9149-9EB4-47B244936F45}"/>
                </a:ext>
              </a:extLst>
            </p:cNvPr>
            <p:cNvSpPr/>
            <p:nvPr/>
          </p:nvSpPr>
          <p:spPr>
            <a:xfrm>
              <a:off x="5596130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93A3A9C-F035-FD4C-9019-BDD73895469B}"/>
                </a:ext>
              </a:extLst>
            </p:cNvPr>
            <p:cNvSpPr/>
            <p:nvPr/>
          </p:nvSpPr>
          <p:spPr>
            <a:xfrm>
              <a:off x="5922076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5E21949-3D7F-004D-80EA-343BF7ABD7B3}"/>
                </a:ext>
              </a:extLst>
            </p:cNvPr>
            <p:cNvSpPr/>
            <p:nvPr/>
          </p:nvSpPr>
          <p:spPr>
            <a:xfrm>
              <a:off x="4618294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DFC2326B-1334-124F-8115-86BF7484AA36}"/>
                </a:ext>
              </a:extLst>
            </p:cNvPr>
            <p:cNvSpPr/>
            <p:nvPr/>
          </p:nvSpPr>
          <p:spPr>
            <a:xfrm>
              <a:off x="4944239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AB962568-9FEC-CE47-82FE-213EC14BDDFC}"/>
                </a:ext>
              </a:extLst>
            </p:cNvPr>
            <p:cNvSpPr/>
            <p:nvPr/>
          </p:nvSpPr>
          <p:spPr>
            <a:xfrm>
              <a:off x="5270185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6C2EDD3D-DD12-8749-A8FD-2700041A0175}"/>
                </a:ext>
              </a:extLst>
            </p:cNvPr>
            <p:cNvSpPr/>
            <p:nvPr/>
          </p:nvSpPr>
          <p:spPr>
            <a:xfrm>
              <a:off x="5596130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196A43BD-0F94-8C49-9E10-BE8F50D68737}"/>
                </a:ext>
              </a:extLst>
            </p:cNvPr>
            <p:cNvSpPr/>
            <p:nvPr/>
          </p:nvSpPr>
          <p:spPr>
            <a:xfrm>
              <a:off x="5922076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217C1A38-4344-5C41-8E64-D0608A3D8AE4}"/>
                </a:ext>
              </a:extLst>
            </p:cNvPr>
            <p:cNvSpPr/>
            <p:nvPr/>
          </p:nvSpPr>
          <p:spPr>
            <a:xfrm>
              <a:off x="4618294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C9373962-1F2B-4F4C-AD8B-3D0B0DABA9CE}"/>
                </a:ext>
              </a:extLst>
            </p:cNvPr>
            <p:cNvSpPr/>
            <p:nvPr/>
          </p:nvSpPr>
          <p:spPr>
            <a:xfrm>
              <a:off x="4944239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8D1DE80E-4A99-9644-A838-32AD1227B21F}"/>
                </a:ext>
              </a:extLst>
            </p:cNvPr>
            <p:cNvSpPr/>
            <p:nvPr/>
          </p:nvSpPr>
          <p:spPr>
            <a:xfrm>
              <a:off x="5270185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9784A3E0-C42B-A448-BA73-CB76FC6390EC}"/>
                </a:ext>
              </a:extLst>
            </p:cNvPr>
            <p:cNvSpPr/>
            <p:nvPr/>
          </p:nvSpPr>
          <p:spPr>
            <a:xfrm>
              <a:off x="5596130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5CC97CFF-3C14-8A46-9D82-FE85A8A679B7}"/>
                </a:ext>
              </a:extLst>
            </p:cNvPr>
            <p:cNvSpPr/>
            <p:nvPr/>
          </p:nvSpPr>
          <p:spPr>
            <a:xfrm>
              <a:off x="5922076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9" name="Picture Placeholder 8" descr="A group of people sitting at a table with laptops&#10;&#10;Description automatically generated">
            <a:extLst>
              <a:ext uri="{FF2B5EF4-FFF2-40B4-BE49-F238E27FC236}">
                <a16:creationId xmlns:a16="http://schemas.microsoft.com/office/drawing/2014/main" id="{FCA78819-2E41-7FEE-3DFC-E012F02FF7C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3" r="9853"/>
          <a:stretch>
            <a:fillRect/>
          </a:stretch>
        </p:blipFill>
        <p:spPr/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3A5D1DA-6D88-E443-40CF-7D0032DF9344}"/>
              </a:ext>
            </a:extLst>
          </p:cNvPr>
          <p:cNvSpPr txBox="1"/>
          <p:nvPr/>
        </p:nvSpPr>
        <p:spPr>
          <a:xfrm>
            <a:off x="198597" y="2512685"/>
            <a:ext cx="61782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7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ATLIQ Hospitality Analysis</a:t>
            </a:r>
          </a:p>
        </p:txBody>
      </p:sp>
    </p:spTree>
    <p:extLst>
      <p:ext uri="{BB962C8B-B14F-4D97-AF65-F5344CB8AC3E}">
        <p14:creationId xmlns:p14="http://schemas.microsoft.com/office/powerpoint/2010/main" val="322014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DB10728-A5B0-0D48-A251-0856BA733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V="1">
            <a:off x="0" y="3931798"/>
            <a:ext cx="2469002" cy="2926202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36A774B-9538-E649-AD39-9972D104974D}"/>
              </a:ext>
            </a:extLst>
          </p:cNvPr>
          <p:cNvSpPr/>
          <p:nvPr/>
        </p:nvSpPr>
        <p:spPr>
          <a:xfrm flipH="1">
            <a:off x="3312383" y="4212794"/>
            <a:ext cx="2326417" cy="2142068"/>
          </a:xfrm>
          <a:prstGeom prst="roundRect">
            <a:avLst>
              <a:gd name="adj" fmla="val 11540"/>
            </a:avLst>
          </a:prstGeom>
          <a:gradFill flip="none" rotWithShape="1">
            <a:gsLst>
              <a:gs pos="21000">
                <a:schemeClr val="accent1"/>
              </a:gs>
              <a:gs pos="100000">
                <a:schemeClr val="accent2"/>
              </a:gs>
            </a:gsLst>
            <a:lin ang="13500000" scaled="1"/>
            <a:tileRect/>
          </a:gradFill>
          <a:ln>
            <a:noFill/>
          </a:ln>
          <a:effectLst>
            <a:outerShdw blurRad="495300" sx="102000" sy="102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FCB46F-265D-7FBA-474E-D099F532A305}"/>
              </a:ext>
            </a:extLst>
          </p:cNvPr>
          <p:cNvGrpSpPr/>
          <p:nvPr/>
        </p:nvGrpSpPr>
        <p:grpSpPr>
          <a:xfrm>
            <a:off x="5912163" y="1895255"/>
            <a:ext cx="6037876" cy="3265685"/>
            <a:chOff x="5832169" y="1278254"/>
            <a:chExt cx="6037876" cy="3265685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9587F6C-3294-C3B5-6DDC-D352A6B801F9}"/>
                </a:ext>
              </a:extLst>
            </p:cNvPr>
            <p:cNvSpPr/>
            <p:nvPr/>
          </p:nvSpPr>
          <p:spPr>
            <a:xfrm>
              <a:off x="5832169" y="1278254"/>
              <a:ext cx="6037876" cy="3265685"/>
            </a:xfrm>
            <a:custGeom>
              <a:avLst/>
              <a:gdLst>
                <a:gd name="connsiteX0" fmla="*/ 0 w 2145636"/>
                <a:gd name="connsiteY0" fmla="*/ 0 h 1850873"/>
                <a:gd name="connsiteX1" fmla="*/ 2145637 w 2145636"/>
                <a:gd name="connsiteY1" fmla="*/ 0 h 1850873"/>
                <a:gd name="connsiteX2" fmla="*/ 2145637 w 2145636"/>
                <a:gd name="connsiteY2" fmla="*/ 1850873 h 1850873"/>
                <a:gd name="connsiteX3" fmla="*/ 0 w 2145636"/>
                <a:gd name="connsiteY3" fmla="*/ 1850873 h 185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5636" h="1850873">
                  <a:moveTo>
                    <a:pt x="0" y="0"/>
                  </a:moveTo>
                  <a:lnTo>
                    <a:pt x="2145637" y="0"/>
                  </a:lnTo>
                  <a:lnTo>
                    <a:pt x="2145637" y="1850873"/>
                  </a:lnTo>
                  <a:lnTo>
                    <a:pt x="0" y="1850873"/>
                  </a:lnTo>
                  <a:close/>
                </a:path>
              </a:pathLst>
            </a:custGeom>
            <a:solidFill>
              <a:schemeClr val="bg1"/>
            </a:solidFill>
            <a:ln w="2006" cap="flat">
              <a:noFill/>
              <a:prstDash val="solid"/>
              <a:miter/>
            </a:ln>
            <a:effectLst>
              <a:outerShdw blurRad="127000" sx="102000" sy="102000" algn="ctr" rotWithShape="0">
                <a:prstClr val="black">
                  <a:alpha val="1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AA90C3-E18E-6843-ABB9-FFBF98CD27DA}"/>
                </a:ext>
              </a:extLst>
            </p:cNvPr>
            <p:cNvGrpSpPr/>
            <p:nvPr/>
          </p:nvGrpSpPr>
          <p:grpSpPr>
            <a:xfrm>
              <a:off x="6002645" y="1290244"/>
              <a:ext cx="5867400" cy="2845981"/>
              <a:chOff x="7370544" y="1692261"/>
              <a:chExt cx="4821456" cy="193119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C39197-8B7F-9804-3285-149E93B24576}"/>
                  </a:ext>
                </a:extLst>
              </p:cNvPr>
              <p:cNvSpPr txBox="1"/>
              <p:nvPr/>
            </p:nvSpPr>
            <p:spPr>
              <a:xfrm>
                <a:off x="7370545" y="1692261"/>
                <a:ext cx="324612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156082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About Us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CBC3EC-643B-D0D6-E40D-914F1D91BC4C}"/>
                  </a:ext>
                </a:extLst>
              </p:cNvPr>
              <p:cNvSpPr txBox="1"/>
              <p:nvPr/>
            </p:nvSpPr>
            <p:spPr>
              <a:xfrm>
                <a:off x="7370544" y="2269776"/>
                <a:ext cx="4821456" cy="1353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86868"/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ATLIQ grands owns multiple five-star hotels across INDIA. They have been in the hospitality industry for the past 20 years. Due to strategic moves from other competitors and ineffective decision-making in management, ATLIQ grands are losing its market share and revenue in the luxury/business hotels category.</a:t>
                </a:r>
              </a:p>
            </p:txBody>
          </p:sp>
        </p:grpSp>
      </p:grpSp>
      <p:pic>
        <p:nvPicPr>
          <p:cNvPr id="42" name="Picture Placeholder 41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59813B32-3651-3F0E-58EB-A970053669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2321"/>
          <a:stretch>
            <a:fillRect/>
          </a:stretch>
        </p:blipFill>
        <p:spPr>
          <a:xfrm>
            <a:off x="965859" y="1278254"/>
            <a:ext cx="3980445" cy="4499688"/>
          </a:xfrm>
        </p:spPr>
      </p:pic>
    </p:spTree>
    <p:extLst>
      <p:ext uri="{BB962C8B-B14F-4D97-AF65-F5344CB8AC3E}">
        <p14:creationId xmlns:p14="http://schemas.microsoft.com/office/powerpoint/2010/main" val="28136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B6DEC-1D5A-DA22-6B7C-F6EFBF97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bject 2">
            <a:extLst>
              <a:ext uri="{FF2B5EF4-FFF2-40B4-BE49-F238E27FC236}">
                <a16:creationId xmlns:a16="http://schemas.microsoft.com/office/drawing/2014/main" id="{E955E4E8-A024-0230-D8C2-CBC54372E165}"/>
              </a:ext>
            </a:extLst>
          </p:cNvPr>
          <p:cNvSpPr/>
          <p:nvPr/>
        </p:nvSpPr>
        <p:spPr>
          <a:xfrm>
            <a:off x="4111752" y="2346959"/>
            <a:ext cx="3968750" cy="3968750"/>
          </a:xfrm>
          <a:custGeom>
            <a:avLst/>
            <a:gdLst/>
            <a:ahLst/>
            <a:cxnLst/>
            <a:rect l="l" t="t" r="r" b="b"/>
            <a:pathLst>
              <a:path w="3968750" h="3968750">
                <a:moveTo>
                  <a:pt x="0" y="1984247"/>
                </a:moveTo>
                <a:lnTo>
                  <a:pt x="574" y="1936037"/>
                </a:lnTo>
                <a:lnTo>
                  <a:pt x="2288" y="1888108"/>
                </a:lnTo>
                <a:lnTo>
                  <a:pt x="5128" y="1840474"/>
                </a:lnTo>
                <a:lnTo>
                  <a:pt x="9083" y="1793149"/>
                </a:lnTo>
                <a:lnTo>
                  <a:pt x="14138" y="1746145"/>
                </a:lnTo>
                <a:lnTo>
                  <a:pt x="20281" y="1699475"/>
                </a:lnTo>
                <a:lnTo>
                  <a:pt x="27499" y="1653153"/>
                </a:lnTo>
                <a:lnTo>
                  <a:pt x="35778" y="1607191"/>
                </a:lnTo>
                <a:lnTo>
                  <a:pt x="45106" y="1561601"/>
                </a:lnTo>
                <a:lnTo>
                  <a:pt x="55470" y="1516399"/>
                </a:lnTo>
                <a:lnTo>
                  <a:pt x="66857" y="1471595"/>
                </a:lnTo>
                <a:lnTo>
                  <a:pt x="79254" y="1427203"/>
                </a:lnTo>
                <a:lnTo>
                  <a:pt x="92647" y="1383237"/>
                </a:lnTo>
                <a:lnTo>
                  <a:pt x="107025" y="1339709"/>
                </a:lnTo>
                <a:lnTo>
                  <a:pt x="122373" y="1296632"/>
                </a:lnTo>
                <a:lnTo>
                  <a:pt x="138679" y="1254019"/>
                </a:lnTo>
                <a:lnTo>
                  <a:pt x="155930" y="1211883"/>
                </a:lnTo>
                <a:lnTo>
                  <a:pt x="174112" y="1170238"/>
                </a:lnTo>
                <a:lnTo>
                  <a:pt x="193214" y="1129095"/>
                </a:lnTo>
                <a:lnTo>
                  <a:pt x="213221" y="1088469"/>
                </a:lnTo>
                <a:lnTo>
                  <a:pt x="234122" y="1048371"/>
                </a:lnTo>
                <a:lnTo>
                  <a:pt x="255902" y="1008816"/>
                </a:lnTo>
                <a:lnTo>
                  <a:pt x="278549" y="969816"/>
                </a:lnTo>
                <a:lnTo>
                  <a:pt x="302050" y="931384"/>
                </a:lnTo>
                <a:lnTo>
                  <a:pt x="326392" y="893533"/>
                </a:lnTo>
                <a:lnTo>
                  <a:pt x="351562" y="856276"/>
                </a:lnTo>
                <a:lnTo>
                  <a:pt x="377547" y="819627"/>
                </a:lnTo>
                <a:lnTo>
                  <a:pt x="404334" y="783597"/>
                </a:lnTo>
                <a:lnTo>
                  <a:pt x="431909" y="748200"/>
                </a:lnTo>
                <a:lnTo>
                  <a:pt x="460261" y="713450"/>
                </a:lnTo>
                <a:lnTo>
                  <a:pt x="489376" y="679358"/>
                </a:lnTo>
                <a:lnTo>
                  <a:pt x="519240" y="645939"/>
                </a:lnTo>
                <a:lnTo>
                  <a:pt x="549842" y="613204"/>
                </a:lnTo>
                <a:lnTo>
                  <a:pt x="581167" y="581167"/>
                </a:lnTo>
                <a:lnTo>
                  <a:pt x="613204" y="549842"/>
                </a:lnTo>
                <a:lnTo>
                  <a:pt x="645939" y="519240"/>
                </a:lnTo>
                <a:lnTo>
                  <a:pt x="679358" y="489376"/>
                </a:lnTo>
                <a:lnTo>
                  <a:pt x="713450" y="460261"/>
                </a:lnTo>
                <a:lnTo>
                  <a:pt x="748200" y="431909"/>
                </a:lnTo>
                <a:lnTo>
                  <a:pt x="783597" y="404334"/>
                </a:lnTo>
                <a:lnTo>
                  <a:pt x="819627" y="377547"/>
                </a:lnTo>
                <a:lnTo>
                  <a:pt x="856276" y="351562"/>
                </a:lnTo>
                <a:lnTo>
                  <a:pt x="893533" y="326392"/>
                </a:lnTo>
                <a:lnTo>
                  <a:pt x="931384" y="302050"/>
                </a:lnTo>
                <a:lnTo>
                  <a:pt x="969816" y="278549"/>
                </a:lnTo>
                <a:lnTo>
                  <a:pt x="1008816" y="255902"/>
                </a:lnTo>
                <a:lnTo>
                  <a:pt x="1048371" y="234122"/>
                </a:lnTo>
                <a:lnTo>
                  <a:pt x="1088469" y="213221"/>
                </a:lnTo>
                <a:lnTo>
                  <a:pt x="1129095" y="193214"/>
                </a:lnTo>
                <a:lnTo>
                  <a:pt x="1170238" y="174112"/>
                </a:lnTo>
                <a:lnTo>
                  <a:pt x="1211883" y="155930"/>
                </a:lnTo>
                <a:lnTo>
                  <a:pt x="1254019" y="138679"/>
                </a:lnTo>
                <a:lnTo>
                  <a:pt x="1296632" y="122373"/>
                </a:lnTo>
                <a:lnTo>
                  <a:pt x="1339709" y="107025"/>
                </a:lnTo>
                <a:lnTo>
                  <a:pt x="1383237" y="92647"/>
                </a:lnTo>
                <a:lnTo>
                  <a:pt x="1427203" y="79254"/>
                </a:lnTo>
                <a:lnTo>
                  <a:pt x="1471595" y="66857"/>
                </a:lnTo>
                <a:lnTo>
                  <a:pt x="1516399" y="55470"/>
                </a:lnTo>
                <a:lnTo>
                  <a:pt x="1561601" y="45106"/>
                </a:lnTo>
                <a:lnTo>
                  <a:pt x="1607191" y="35778"/>
                </a:lnTo>
                <a:lnTo>
                  <a:pt x="1653153" y="27499"/>
                </a:lnTo>
                <a:lnTo>
                  <a:pt x="1699475" y="20281"/>
                </a:lnTo>
                <a:lnTo>
                  <a:pt x="1746145" y="14138"/>
                </a:lnTo>
                <a:lnTo>
                  <a:pt x="1793149" y="9083"/>
                </a:lnTo>
                <a:lnTo>
                  <a:pt x="1840474" y="5128"/>
                </a:lnTo>
                <a:lnTo>
                  <a:pt x="1888108" y="2288"/>
                </a:lnTo>
                <a:lnTo>
                  <a:pt x="1936037" y="574"/>
                </a:lnTo>
                <a:lnTo>
                  <a:pt x="1984248" y="0"/>
                </a:lnTo>
                <a:lnTo>
                  <a:pt x="2032458" y="574"/>
                </a:lnTo>
                <a:lnTo>
                  <a:pt x="2080387" y="2288"/>
                </a:lnTo>
                <a:lnTo>
                  <a:pt x="2128021" y="5128"/>
                </a:lnTo>
                <a:lnTo>
                  <a:pt x="2175346" y="9083"/>
                </a:lnTo>
                <a:lnTo>
                  <a:pt x="2222350" y="14138"/>
                </a:lnTo>
                <a:lnTo>
                  <a:pt x="2269020" y="20281"/>
                </a:lnTo>
                <a:lnTo>
                  <a:pt x="2315342" y="27499"/>
                </a:lnTo>
                <a:lnTo>
                  <a:pt x="2361304" y="35778"/>
                </a:lnTo>
                <a:lnTo>
                  <a:pt x="2406894" y="45106"/>
                </a:lnTo>
                <a:lnTo>
                  <a:pt x="2452096" y="55470"/>
                </a:lnTo>
                <a:lnTo>
                  <a:pt x="2496900" y="66857"/>
                </a:lnTo>
                <a:lnTo>
                  <a:pt x="2541292" y="79254"/>
                </a:lnTo>
                <a:lnTo>
                  <a:pt x="2585258" y="92647"/>
                </a:lnTo>
                <a:lnTo>
                  <a:pt x="2628786" y="107025"/>
                </a:lnTo>
                <a:lnTo>
                  <a:pt x="2671863" y="122373"/>
                </a:lnTo>
                <a:lnTo>
                  <a:pt x="2714476" y="138679"/>
                </a:lnTo>
                <a:lnTo>
                  <a:pt x="2756612" y="155930"/>
                </a:lnTo>
                <a:lnTo>
                  <a:pt x="2798257" y="174112"/>
                </a:lnTo>
                <a:lnTo>
                  <a:pt x="2839400" y="193214"/>
                </a:lnTo>
                <a:lnTo>
                  <a:pt x="2880026" y="213221"/>
                </a:lnTo>
                <a:lnTo>
                  <a:pt x="2920124" y="234122"/>
                </a:lnTo>
                <a:lnTo>
                  <a:pt x="2959679" y="255902"/>
                </a:lnTo>
                <a:lnTo>
                  <a:pt x="2998679" y="278549"/>
                </a:lnTo>
                <a:lnTo>
                  <a:pt x="3037111" y="302050"/>
                </a:lnTo>
                <a:lnTo>
                  <a:pt x="3074962" y="326392"/>
                </a:lnTo>
                <a:lnTo>
                  <a:pt x="3112219" y="351562"/>
                </a:lnTo>
                <a:lnTo>
                  <a:pt x="3148868" y="377547"/>
                </a:lnTo>
                <a:lnTo>
                  <a:pt x="3184898" y="404334"/>
                </a:lnTo>
                <a:lnTo>
                  <a:pt x="3220295" y="431909"/>
                </a:lnTo>
                <a:lnTo>
                  <a:pt x="3255045" y="460261"/>
                </a:lnTo>
                <a:lnTo>
                  <a:pt x="3289137" y="489376"/>
                </a:lnTo>
                <a:lnTo>
                  <a:pt x="3322556" y="519240"/>
                </a:lnTo>
                <a:lnTo>
                  <a:pt x="3355291" y="549842"/>
                </a:lnTo>
                <a:lnTo>
                  <a:pt x="3387328" y="581167"/>
                </a:lnTo>
                <a:lnTo>
                  <a:pt x="3418653" y="613204"/>
                </a:lnTo>
                <a:lnTo>
                  <a:pt x="3449255" y="645939"/>
                </a:lnTo>
                <a:lnTo>
                  <a:pt x="3479119" y="679358"/>
                </a:lnTo>
                <a:lnTo>
                  <a:pt x="3508234" y="713450"/>
                </a:lnTo>
                <a:lnTo>
                  <a:pt x="3536586" y="748200"/>
                </a:lnTo>
                <a:lnTo>
                  <a:pt x="3564161" y="783597"/>
                </a:lnTo>
                <a:lnTo>
                  <a:pt x="3590948" y="819627"/>
                </a:lnTo>
                <a:lnTo>
                  <a:pt x="3616933" y="856276"/>
                </a:lnTo>
                <a:lnTo>
                  <a:pt x="3642103" y="893533"/>
                </a:lnTo>
                <a:lnTo>
                  <a:pt x="3666445" y="931384"/>
                </a:lnTo>
                <a:lnTo>
                  <a:pt x="3689946" y="969816"/>
                </a:lnTo>
                <a:lnTo>
                  <a:pt x="3712593" y="1008816"/>
                </a:lnTo>
                <a:lnTo>
                  <a:pt x="3734373" y="1048371"/>
                </a:lnTo>
                <a:lnTo>
                  <a:pt x="3755274" y="1088469"/>
                </a:lnTo>
                <a:lnTo>
                  <a:pt x="3775281" y="1129095"/>
                </a:lnTo>
                <a:lnTo>
                  <a:pt x="3794383" y="1170238"/>
                </a:lnTo>
                <a:lnTo>
                  <a:pt x="3812565" y="1211883"/>
                </a:lnTo>
                <a:lnTo>
                  <a:pt x="3829816" y="1254019"/>
                </a:lnTo>
                <a:lnTo>
                  <a:pt x="3846122" y="1296632"/>
                </a:lnTo>
                <a:lnTo>
                  <a:pt x="3861470" y="1339709"/>
                </a:lnTo>
                <a:lnTo>
                  <a:pt x="3875848" y="1383237"/>
                </a:lnTo>
                <a:lnTo>
                  <a:pt x="3889241" y="1427203"/>
                </a:lnTo>
                <a:lnTo>
                  <a:pt x="3901638" y="1471595"/>
                </a:lnTo>
                <a:lnTo>
                  <a:pt x="3913025" y="1516399"/>
                </a:lnTo>
                <a:lnTo>
                  <a:pt x="3923389" y="1561601"/>
                </a:lnTo>
                <a:lnTo>
                  <a:pt x="3932717" y="1607191"/>
                </a:lnTo>
                <a:lnTo>
                  <a:pt x="3940996" y="1653153"/>
                </a:lnTo>
                <a:lnTo>
                  <a:pt x="3948214" y="1699475"/>
                </a:lnTo>
                <a:lnTo>
                  <a:pt x="3954357" y="1746145"/>
                </a:lnTo>
                <a:lnTo>
                  <a:pt x="3959412" y="1793149"/>
                </a:lnTo>
                <a:lnTo>
                  <a:pt x="3963367" y="1840474"/>
                </a:lnTo>
                <a:lnTo>
                  <a:pt x="3966207" y="1888108"/>
                </a:lnTo>
                <a:lnTo>
                  <a:pt x="3967921" y="1936037"/>
                </a:lnTo>
                <a:lnTo>
                  <a:pt x="3968496" y="1984247"/>
                </a:lnTo>
                <a:lnTo>
                  <a:pt x="3967921" y="2032458"/>
                </a:lnTo>
                <a:lnTo>
                  <a:pt x="3966207" y="2080387"/>
                </a:lnTo>
                <a:lnTo>
                  <a:pt x="3963367" y="2128021"/>
                </a:lnTo>
                <a:lnTo>
                  <a:pt x="3959412" y="2175346"/>
                </a:lnTo>
                <a:lnTo>
                  <a:pt x="3954357" y="2222350"/>
                </a:lnTo>
                <a:lnTo>
                  <a:pt x="3948214" y="2269020"/>
                </a:lnTo>
                <a:lnTo>
                  <a:pt x="3940996" y="2315342"/>
                </a:lnTo>
                <a:lnTo>
                  <a:pt x="3932717" y="2361304"/>
                </a:lnTo>
                <a:lnTo>
                  <a:pt x="3923389" y="2406894"/>
                </a:lnTo>
                <a:lnTo>
                  <a:pt x="3913025" y="2452096"/>
                </a:lnTo>
                <a:lnTo>
                  <a:pt x="3901638" y="2496900"/>
                </a:lnTo>
                <a:lnTo>
                  <a:pt x="3889241" y="2541292"/>
                </a:lnTo>
                <a:lnTo>
                  <a:pt x="3875848" y="2585258"/>
                </a:lnTo>
                <a:lnTo>
                  <a:pt x="3861470" y="2628786"/>
                </a:lnTo>
                <a:lnTo>
                  <a:pt x="3846122" y="2671863"/>
                </a:lnTo>
                <a:lnTo>
                  <a:pt x="3829816" y="2714476"/>
                </a:lnTo>
                <a:lnTo>
                  <a:pt x="3812565" y="2756612"/>
                </a:lnTo>
                <a:lnTo>
                  <a:pt x="3794383" y="2798257"/>
                </a:lnTo>
                <a:lnTo>
                  <a:pt x="3775281" y="2839400"/>
                </a:lnTo>
                <a:lnTo>
                  <a:pt x="3755274" y="2880026"/>
                </a:lnTo>
                <a:lnTo>
                  <a:pt x="3734373" y="2920124"/>
                </a:lnTo>
                <a:lnTo>
                  <a:pt x="3712593" y="2959679"/>
                </a:lnTo>
                <a:lnTo>
                  <a:pt x="3689946" y="2998679"/>
                </a:lnTo>
                <a:lnTo>
                  <a:pt x="3666445" y="3037111"/>
                </a:lnTo>
                <a:lnTo>
                  <a:pt x="3642103" y="3074962"/>
                </a:lnTo>
                <a:lnTo>
                  <a:pt x="3616933" y="3112219"/>
                </a:lnTo>
                <a:lnTo>
                  <a:pt x="3590948" y="3148868"/>
                </a:lnTo>
                <a:lnTo>
                  <a:pt x="3564161" y="3184898"/>
                </a:lnTo>
                <a:lnTo>
                  <a:pt x="3536586" y="3220295"/>
                </a:lnTo>
                <a:lnTo>
                  <a:pt x="3508234" y="3255045"/>
                </a:lnTo>
                <a:lnTo>
                  <a:pt x="3479119" y="3289137"/>
                </a:lnTo>
                <a:lnTo>
                  <a:pt x="3449255" y="3322556"/>
                </a:lnTo>
                <a:lnTo>
                  <a:pt x="3418653" y="3355291"/>
                </a:lnTo>
                <a:lnTo>
                  <a:pt x="3387328" y="3387328"/>
                </a:lnTo>
                <a:lnTo>
                  <a:pt x="3355291" y="3418653"/>
                </a:lnTo>
                <a:lnTo>
                  <a:pt x="3322556" y="3449255"/>
                </a:lnTo>
                <a:lnTo>
                  <a:pt x="3289137" y="3479119"/>
                </a:lnTo>
                <a:lnTo>
                  <a:pt x="3255045" y="3508234"/>
                </a:lnTo>
                <a:lnTo>
                  <a:pt x="3220295" y="3536586"/>
                </a:lnTo>
                <a:lnTo>
                  <a:pt x="3184898" y="3564161"/>
                </a:lnTo>
                <a:lnTo>
                  <a:pt x="3148868" y="3590948"/>
                </a:lnTo>
                <a:lnTo>
                  <a:pt x="3112219" y="3616933"/>
                </a:lnTo>
                <a:lnTo>
                  <a:pt x="3074962" y="3642103"/>
                </a:lnTo>
                <a:lnTo>
                  <a:pt x="3037111" y="3666445"/>
                </a:lnTo>
                <a:lnTo>
                  <a:pt x="2998679" y="3689946"/>
                </a:lnTo>
                <a:lnTo>
                  <a:pt x="2959679" y="3712593"/>
                </a:lnTo>
                <a:lnTo>
                  <a:pt x="2920124" y="3734373"/>
                </a:lnTo>
                <a:lnTo>
                  <a:pt x="2880026" y="3755274"/>
                </a:lnTo>
                <a:lnTo>
                  <a:pt x="2839400" y="3775281"/>
                </a:lnTo>
                <a:lnTo>
                  <a:pt x="2798257" y="3794383"/>
                </a:lnTo>
                <a:lnTo>
                  <a:pt x="2756612" y="3812565"/>
                </a:lnTo>
                <a:lnTo>
                  <a:pt x="2714476" y="3829816"/>
                </a:lnTo>
                <a:lnTo>
                  <a:pt x="2671863" y="3846122"/>
                </a:lnTo>
                <a:lnTo>
                  <a:pt x="2628786" y="3861470"/>
                </a:lnTo>
                <a:lnTo>
                  <a:pt x="2585258" y="3875848"/>
                </a:lnTo>
                <a:lnTo>
                  <a:pt x="2541292" y="3889241"/>
                </a:lnTo>
                <a:lnTo>
                  <a:pt x="2496900" y="3901638"/>
                </a:lnTo>
                <a:lnTo>
                  <a:pt x="2452096" y="3913025"/>
                </a:lnTo>
                <a:lnTo>
                  <a:pt x="2406894" y="3923389"/>
                </a:lnTo>
                <a:lnTo>
                  <a:pt x="2361304" y="3932717"/>
                </a:lnTo>
                <a:lnTo>
                  <a:pt x="2315342" y="3940996"/>
                </a:lnTo>
                <a:lnTo>
                  <a:pt x="2269020" y="3948214"/>
                </a:lnTo>
                <a:lnTo>
                  <a:pt x="2222350" y="3954357"/>
                </a:lnTo>
                <a:lnTo>
                  <a:pt x="2175346" y="3959412"/>
                </a:lnTo>
                <a:lnTo>
                  <a:pt x="2128021" y="3963367"/>
                </a:lnTo>
                <a:lnTo>
                  <a:pt x="2080387" y="3966207"/>
                </a:lnTo>
                <a:lnTo>
                  <a:pt x="2032458" y="3967921"/>
                </a:lnTo>
                <a:lnTo>
                  <a:pt x="1984248" y="3968495"/>
                </a:lnTo>
                <a:lnTo>
                  <a:pt x="1936037" y="3967921"/>
                </a:lnTo>
                <a:lnTo>
                  <a:pt x="1888108" y="3966207"/>
                </a:lnTo>
                <a:lnTo>
                  <a:pt x="1840474" y="3963367"/>
                </a:lnTo>
                <a:lnTo>
                  <a:pt x="1793149" y="3959412"/>
                </a:lnTo>
                <a:lnTo>
                  <a:pt x="1746145" y="3954357"/>
                </a:lnTo>
                <a:lnTo>
                  <a:pt x="1699475" y="3948214"/>
                </a:lnTo>
                <a:lnTo>
                  <a:pt x="1653153" y="3940996"/>
                </a:lnTo>
                <a:lnTo>
                  <a:pt x="1607191" y="3932717"/>
                </a:lnTo>
                <a:lnTo>
                  <a:pt x="1561601" y="3923389"/>
                </a:lnTo>
                <a:lnTo>
                  <a:pt x="1516399" y="3913025"/>
                </a:lnTo>
                <a:lnTo>
                  <a:pt x="1471595" y="3901638"/>
                </a:lnTo>
                <a:lnTo>
                  <a:pt x="1427203" y="3889241"/>
                </a:lnTo>
                <a:lnTo>
                  <a:pt x="1383237" y="3875848"/>
                </a:lnTo>
                <a:lnTo>
                  <a:pt x="1339709" y="3861470"/>
                </a:lnTo>
                <a:lnTo>
                  <a:pt x="1296632" y="3846122"/>
                </a:lnTo>
                <a:lnTo>
                  <a:pt x="1254019" y="3829816"/>
                </a:lnTo>
                <a:lnTo>
                  <a:pt x="1211883" y="3812565"/>
                </a:lnTo>
                <a:lnTo>
                  <a:pt x="1170238" y="3794383"/>
                </a:lnTo>
                <a:lnTo>
                  <a:pt x="1129095" y="3775281"/>
                </a:lnTo>
                <a:lnTo>
                  <a:pt x="1088469" y="3755274"/>
                </a:lnTo>
                <a:lnTo>
                  <a:pt x="1048371" y="3734373"/>
                </a:lnTo>
                <a:lnTo>
                  <a:pt x="1008816" y="3712593"/>
                </a:lnTo>
                <a:lnTo>
                  <a:pt x="969816" y="3689946"/>
                </a:lnTo>
                <a:lnTo>
                  <a:pt x="931384" y="3666445"/>
                </a:lnTo>
                <a:lnTo>
                  <a:pt x="893533" y="3642103"/>
                </a:lnTo>
                <a:lnTo>
                  <a:pt x="856276" y="3616933"/>
                </a:lnTo>
                <a:lnTo>
                  <a:pt x="819627" y="3590948"/>
                </a:lnTo>
                <a:lnTo>
                  <a:pt x="783597" y="3564161"/>
                </a:lnTo>
                <a:lnTo>
                  <a:pt x="748200" y="3536586"/>
                </a:lnTo>
                <a:lnTo>
                  <a:pt x="713450" y="3508234"/>
                </a:lnTo>
                <a:lnTo>
                  <a:pt x="679358" y="3479119"/>
                </a:lnTo>
                <a:lnTo>
                  <a:pt x="645939" y="3449255"/>
                </a:lnTo>
                <a:lnTo>
                  <a:pt x="613204" y="3418653"/>
                </a:lnTo>
                <a:lnTo>
                  <a:pt x="581167" y="3387328"/>
                </a:lnTo>
                <a:lnTo>
                  <a:pt x="549842" y="3355291"/>
                </a:lnTo>
                <a:lnTo>
                  <a:pt x="519240" y="3322556"/>
                </a:lnTo>
                <a:lnTo>
                  <a:pt x="489376" y="3289137"/>
                </a:lnTo>
                <a:lnTo>
                  <a:pt x="460261" y="3255045"/>
                </a:lnTo>
                <a:lnTo>
                  <a:pt x="431909" y="3220295"/>
                </a:lnTo>
                <a:lnTo>
                  <a:pt x="404334" y="3184898"/>
                </a:lnTo>
                <a:lnTo>
                  <a:pt x="377547" y="3148868"/>
                </a:lnTo>
                <a:lnTo>
                  <a:pt x="351562" y="3112219"/>
                </a:lnTo>
                <a:lnTo>
                  <a:pt x="326392" y="3074962"/>
                </a:lnTo>
                <a:lnTo>
                  <a:pt x="302050" y="3037111"/>
                </a:lnTo>
                <a:lnTo>
                  <a:pt x="278549" y="2998679"/>
                </a:lnTo>
                <a:lnTo>
                  <a:pt x="255902" y="2959679"/>
                </a:lnTo>
                <a:lnTo>
                  <a:pt x="234122" y="2920124"/>
                </a:lnTo>
                <a:lnTo>
                  <a:pt x="213221" y="2880026"/>
                </a:lnTo>
                <a:lnTo>
                  <a:pt x="193214" y="2839400"/>
                </a:lnTo>
                <a:lnTo>
                  <a:pt x="174112" y="2798257"/>
                </a:lnTo>
                <a:lnTo>
                  <a:pt x="155930" y="2756612"/>
                </a:lnTo>
                <a:lnTo>
                  <a:pt x="138679" y="2714476"/>
                </a:lnTo>
                <a:lnTo>
                  <a:pt x="122373" y="2671863"/>
                </a:lnTo>
                <a:lnTo>
                  <a:pt x="107025" y="2628786"/>
                </a:lnTo>
                <a:lnTo>
                  <a:pt x="92647" y="2585258"/>
                </a:lnTo>
                <a:lnTo>
                  <a:pt x="79254" y="2541292"/>
                </a:lnTo>
                <a:lnTo>
                  <a:pt x="66857" y="2496900"/>
                </a:lnTo>
                <a:lnTo>
                  <a:pt x="55470" y="2452096"/>
                </a:lnTo>
                <a:lnTo>
                  <a:pt x="45106" y="2406894"/>
                </a:lnTo>
                <a:lnTo>
                  <a:pt x="35778" y="2361304"/>
                </a:lnTo>
                <a:lnTo>
                  <a:pt x="27499" y="2315342"/>
                </a:lnTo>
                <a:lnTo>
                  <a:pt x="20281" y="2269020"/>
                </a:lnTo>
                <a:lnTo>
                  <a:pt x="14138" y="2222350"/>
                </a:lnTo>
                <a:lnTo>
                  <a:pt x="9083" y="2175346"/>
                </a:lnTo>
                <a:lnTo>
                  <a:pt x="5128" y="2128021"/>
                </a:lnTo>
                <a:lnTo>
                  <a:pt x="2288" y="2080387"/>
                </a:lnTo>
                <a:lnTo>
                  <a:pt x="574" y="2032458"/>
                </a:lnTo>
                <a:lnTo>
                  <a:pt x="0" y="1984247"/>
                </a:lnTo>
                <a:close/>
              </a:path>
            </a:pathLst>
          </a:custGeom>
          <a:ln w="12700">
            <a:solidFill>
              <a:srgbClr val="575757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6" name="Freeform 1">
            <a:extLst>
              <a:ext uri="{FF2B5EF4-FFF2-40B4-BE49-F238E27FC236}">
                <a16:creationId xmlns:a16="http://schemas.microsoft.com/office/drawing/2014/main" id="{0B1B332C-7566-9D50-99D3-103BD11940DF}"/>
              </a:ext>
            </a:extLst>
          </p:cNvPr>
          <p:cNvSpPr/>
          <p:nvPr/>
        </p:nvSpPr>
        <p:spPr>
          <a:xfrm flipV="1">
            <a:off x="0" y="1676399"/>
            <a:ext cx="12192000" cy="5181600"/>
          </a:xfrm>
          <a:prstGeom prst="round1Rect">
            <a:avLst>
              <a:gd name="adj" fmla="val 128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8FA62B6A-1195-89CD-2F13-C2106B74B3E6}"/>
              </a:ext>
            </a:extLst>
          </p:cNvPr>
          <p:cNvSpPr/>
          <p:nvPr/>
        </p:nvSpPr>
        <p:spPr>
          <a:xfrm>
            <a:off x="5248655" y="3483864"/>
            <a:ext cx="1694814" cy="1696720"/>
          </a:xfrm>
          <a:custGeom>
            <a:avLst/>
            <a:gdLst/>
            <a:ahLst/>
            <a:cxnLst/>
            <a:rect l="l" t="t" r="r" b="b"/>
            <a:pathLst>
              <a:path w="1694815" h="1696720">
                <a:moveTo>
                  <a:pt x="847344" y="0"/>
                </a:moveTo>
                <a:lnTo>
                  <a:pt x="799258" y="1342"/>
                </a:lnTo>
                <a:lnTo>
                  <a:pt x="751877" y="5322"/>
                </a:lnTo>
                <a:lnTo>
                  <a:pt x="705271" y="11868"/>
                </a:lnTo>
                <a:lnTo>
                  <a:pt x="659513" y="20909"/>
                </a:lnTo>
                <a:lnTo>
                  <a:pt x="614672" y="32372"/>
                </a:lnTo>
                <a:lnTo>
                  <a:pt x="570822" y="46186"/>
                </a:lnTo>
                <a:lnTo>
                  <a:pt x="528034" y="62280"/>
                </a:lnTo>
                <a:lnTo>
                  <a:pt x="486378" y="80581"/>
                </a:lnTo>
                <a:lnTo>
                  <a:pt x="445927" y="101019"/>
                </a:lnTo>
                <a:lnTo>
                  <a:pt x="406752" y="123521"/>
                </a:lnTo>
                <a:lnTo>
                  <a:pt x="368924" y="148016"/>
                </a:lnTo>
                <a:lnTo>
                  <a:pt x="332516" y="174433"/>
                </a:lnTo>
                <a:lnTo>
                  <a:pt x="297598" y="202700"/>
                </a:lnTo>
                <a:lnTo>
                  <a:pt x="264243" y="232745"/>
                </a:lnTo>
                <a:lnTo>
                  <a:pt x="232521" y="264496"/>
                </a:lnTo>
                <a:lnTo>
                  <a:pt x="202504" y="297882"/>
                </a:lnTo>
                <a:lnTo>
                  <a:pt x="174265" y="332832"/>
                </a:lnTo>
                <a:lnTo>
                  <a:pt x="147873" y="369274"/>
                </a:lnTo>
                <a:lnTo>
                  <a:pt x="123401" y="407135"/>
                </a:lnTo>
                <a:lnTo>
                  <a:pt x="100920" y="446345"/>
                </a:lnTo>
                <a:lnTo>
                  <a:pt x="80502" y="486833"/>
                </a:lnTo>
                <a:lnTo>
                  <a:pt x="62218" y="528525"/>
                </a:lnTo>
                <a:lnTo>
                  <a:pt x="46140" y="571351"/>
                </a:lnTo>
                <a:lnTo>
                  <a:pt x="32340" y="615239"/>
                </a:lnTo>
                <a:lnTo>
                  <a:pt x="20888" y="660118"/>
                </a:lnTo>
                <a:lnTo>
                  <a:pt x="11857" y="705916"/>
                </a:lnTo>
                <a:lnTo>
                  <a:pt x="5317" y="752560"/>
                </a:lnTo>
                <a:lnTo>
                  <a:pt x="1341" y="799981"/>
                </a:lnTo>
                <a:lnTo>
                  <a:pt x="0" y="848106"/>
                </a:lnTo>
                <a:lnTo>
                  <a:pt x="1341" y="896230"/>
                </a:lnTo>
                <a:lnTo>
                  <a:pt x="5317" y="943651"/>
                </a:lnTo>
                <a:lnTo>
                  <a:pt x="11857" y="990295"/>
                </a:lnTo>
                <a:lnTo>
                  <a:pt x="20888" y="1036093"/>
                </a:lnTo>
                <a:lnTo>
                  <a:pt x="32340" y="1080972"/>
                </a:lnTo>
                <a:lnTo>
                  <a:pt x="46140" y="1124860"/>
                </a:lnTo>
                <a:lnTo>
                  <a:pt x="62218" y="1167686"/>
                </a:lnTo>
                <a:lnTo>
                  <a:pt x="80502" y="1209378"/>
                </a:lnTo>
                <a:lnTo>
                  <a:pt x="100920" y="1249866"/>
                </a:lnTo>
                <a:lnTo>
                  <a:pt x="123401" y="1289076"/>
                </a:lnTo>
                <a:lnTo>
                  <a:pt x="147873" y="1326937"/>
                </a:lnTo>
                <a:lnTo>
                  <a:pt x="174265" y="1363379"/>
                </a:lnTo>
                <a:lnTo>
                  <a:pt x="202504" y="1398329"/>
                </a:lnTo>
                <a:lnTo>
                  <a:pt x="232521" y="1431715"/>
                </a:lnTo>
                <a:lnTo>
                  <a:pt x="264243" y="1463466"/>
                </a:lnTo>
                <a:lnTo>
                  <a:pt x="297598" y="1493511"/>
                </a:lnTo>
                <a:lnTo>
                  <a:pt x="332516" y="1521778"/>
                </a:lnTo>
                <a:lnTo>
                  <a:pt x="368924" y="1548195"/>
                </a:lnTo>
                <a:lnTo>
                  <a:pt x="406752" y="1572690"/>
                </a:lnTo>
                <a:lnTo>
                  <a:pt x="445927" y="1595192"/>
                </a:lnTo>
                <a:lnTo>
                  <a:pt x="486378" y="1615630"/>
                </a:lnTo>
                <a:lnTo>
                  <a:pt x="528034" y="1633931"/>
                </a:lnTo>
                <a:lnTo>
                  <a:pt x="570822" y="1650025"/>
                </a:lnTo>
                <a:lnTo>
                  <a:pt x="614672" y="1663839"/>
                </a:lnTo>
                <a:lnTo>
                  <a:pt x="659513" y="1675302"/>
                </a:lnTo>
                <a:lnTo>
                  <a:pt x="705271" y="1684343"/>
                </a:lnTo>
                <a:lnTo>
                  <a:pt x="751877" y="1690889"/>
                </a:lnTo>
                <a:lnTo>
                  <a:pt x="799258" y="1694869"/>
                </a:lnTo>
                <a:lnTo>
                  <a:pt x="847344" y="1696212"/>
                </a:lnTo>
                <a:lnTo>
                  <a:pt x="895429" y="1694869"/>
                </a:lnTo>
                <a:lnTo>
                  <a:pt x="942810" y="1690889"/>
                </a:lnTo>
                <a:lnTo>
                  <a:pt x="989416" y="1684343"/>
                </a:lnTo>
                <a:lnTo>
                  <a:pt x="1035174" y="1675302"/>
                </a:lnTo>
                <a:lnTo>
                  <a:pt x="1080015" y="1663839"/>
                </a:lnTo>
                <a:lnTo>
                  <a:pt x="1123865" y="1650025"/>
                </a:lnTo>
                <a:lnTo>
                  <a:pt x="1166653" y="1633931"/>
                </a:lnTo>
                <a:lnTo>
                  <a:pt x="1208309" y="1615630"/>
                </a:lnTo>
                <a:lnTo>
                  <a:pt x="1248760" y="1595192"/>
                </a:lnTo>
                <a:lnTo>
                  <a:pt x="1287935" y="1572690"/>
                </a:lnTo>
                <a:lnTo>
                  <a:pt x="1325763" y="1548195"/>
                </a:lnTo>
                <a:lnTo>
                  <a:pt x="1362171" y="1521778"/>
                </a:lnTo>
                <a:lnTo>
                  <a:pt x="1397089" y="1493511"/>
                </a:lnTo>
                <a:lnTo>
                  <a:pt x="1430444" y="1463466"/>
                </a:lnTo>
                <a:lnTo>
                  <a:pt x="1462166" y="1431715"/>
                </a:lnTo>
                <a:lnTo>
                  <a:pt x="1492183" y="1398329"/>
                </a:lnTo>
                <a:lnTo>
                  <a:pt x="1520422" y="1363379"/>
                </a:lnTo>
                <a:lnTo>
                  <a:pt x="1546814" y="1326937"/>
                </a:lnTo>
                <a:lnTo>
                  <a:pt x="1571286" y="1289076"/>
                </a:lnTo>
                <a:lnTo>
                  <a:pt x="1593767" y="1249866"/>
                </a:lnTo>
                <a:lnTo>
                  <a:pt x="1614185" y="1209378"/>
                </a:lnTo>
                <a:lnTo>
                  <a:pt x="1632469" y="1167686"/>
                </a:lnTo>
                <a:lnTo>
                  <a:pt x="1648547" y="1124860"/>
                </a:lnTo>
                <a:lnTo>
                  <a:pt x="1662347" y="1080972"/>
                </a:lnTo>
                <a:lnTo>
                  <a:pt x="1673799" y="1036093"/>
                </a:lnTo>
                <a:lnTo>
                  <a:pt x="1682830" y="990295"/>
                </a:lnTo>
                <a:lnTo>
                  <a:pt x="1689370" y="943651"/>
                </a:lnTo>
                <a:lnTo>
                  <a:pt x="1693346" y="896230"/>
                </a:lnTo>
                <a:lnTo>
                  <a:pt x="1694688" y="848106"/>
                </a:lnTo>
                <a:lnTo>
                  <a:pt x="1693346" y="799981"/>
                </a:lnTo>
                <a:lnTo>
                  <a:pt x="1689370" y="752560"/>
                </a:lnTo>
                <a:lnTo>
                  <a:pt x="1682830" y="705916"/>
                </a:lnTo>
                <a:lnTo>
                  <a:pt x="1673799" y="660118"/>
                </a:lnTo>
                <a:lnTo>
                  <a:pt x="1662347" y="615239"/>
                </a:lnTo>
                <a:lnTo>
                  <a:pt x="1648547" y="571351"/>
                </a:lnTo>
                <a:lnTo>
                  <a:pt x="1632469" y="528525"/>
                </a:lnTo>
                <a:lnTo>
                  <a:pt x="1614185" y="486833"/>
                </a:lnTo>
                <a:lnTo>
                  <a:pt x="1593767" y="446345"/>
                </a:lnTo>
                <a:lnTo>
                  <a:pt x="1571286" y="407135"/>
                </a:lnTo>
                <a:lnTo>
                  <a:pt x="1546814" y="369274"/>
                </a:lnTo>
                <a:lnTo>
                  <a:pt x="1520422" y="332832"/>
                </a:lnTo>
                <a:lnTo>
                  <a:pt x="1492183" y="297882"/>
                </a:lnTo>
                <a:lnTo>
                  <a:pt x="1462166" y="264496"/>
                </a:lnTo>
                <a:lnTo>
                  <a:pt x="1430444" y="232745"/>
                </a:lnTo>
                <a:lnTo>
                  <a:pt x="1397089" y="202700"/>
                </a:lnTo>
                <a:lnTo>
                  <a:pt x="1362171" y="174433"/>
                </a:lnTo>
                <a:lnTo>
                  <a:pt x="1325763" y="148016"/>
                </a:lnTo>
                <a:lnTo>
                  <a:pt x="1287935" y="123521"/>
                </a:lnTo>
                <a:lnTo>
                  <a:pt x="1248760" y="101019"/>
                </a:lnTo>
                <a:lnTo>
                  <a:pt x="1208309" y="80581"/>
                </a:lnTo>
                <a:lnTo>
                  <a:pt x="1166653" y="62280"/>
                </a:lnTo>
                <a:lnTo>
                  <a:pt x="1123865" y="46186"/>
                </a:lnTo>
                <a:lnTo>
                  <a:pt x="1080015" y="32372"/>
                </a:lnTo>
                <a:lnTo>
                  <a:pt x="1035174" y="20909"/>
                </a:lnTo>
                <a:lnTo>
                  <a:pt x="989416" y="11868"/>
                </a:lnTo>
                <a:lnTo>
                  <a:pt x="942810" y="5322"/>
                </a:lnTo>
                <a:lnTo>
                  <a:pt x="895429" y="1342"/>
                </a:lnTo>
                <a:lnTo>
                  <a:pt x="847344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3" name="object 7">
            <a:extLst>
              <a:ext uri="{FF2B5EF4-FFF2-40B4-BE49-F238E27FC236}">
                <a16:creationId xmlns:a16="http://schemas.microsoft.com/office/drawing/2014/main" id="{1BFD5655-8E1B-6777-5A23-D7C15515DCF5}"/>
              </a:ext>
            </a:extLst>
          </p:cNvPr>
          <p:cNvSpPr txBox="1"/>
          <p:nvPr/>
        </p:nvSpPr>
        <p:spPr>
          <a:xfrm>
            <a:off x="5393429" y="4171924"/>
            <a:ext cx="1405267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2000" b="1" spc="-95" dirty="0">
                <a:solidFill>
                  <a:srgbClr val="FFFFFF"/>
                </a:solidFill>
                <a:latin typeface="Montserrat" panose="00000500000000000000" pitchFamily="2" charset="0"/>
                <a:cs typeface="Tahoma"/>
              </a:rPr>
              <a:t>PROJECT</a:t>
            </a:r>
            <a:endParaRPr sz="2000" b="1" dirty="0">
              <a:latin typeface="Montserrat" panose="00000500000000000000" pitchFamily="2" charset="0"/>
              <a:cs typeface="Tahoma"/>
            </a:endParaRPr>
          </a:p>
        </p:txBody>
      </p:sp>
      <p:sp>
        <p:nvSpPr>
          <p:cNvPr id="54" name="object 8">
            <a:extLst>
              <a:ext uri="{FF2B5EF4-FFF2-40B4-BE49-F238E27FC236}">
                <a16:creationId xmlns:a16="http://schemas.microsoft.com/office/drawing/2014/main" id="{E7F01626-BB16-E286-D169-0012192AAD41}"/>
              </a:ext>
            </a:extLst>
          </p:cNvPr>
          <p:cNvSpPr/>
          <p:nvPr/>
        </p:nvSpPr>
        <p:spPr>
          <a:xfrm>
            <a:off x="6943343" y="2240280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55" name="object 9">
            <a:extLst>
              <a:ext uri="{FF2B5EF4-FFF2-40B4-BE49-F238E27FC236}">
                <a16:creationId xmlns:a16="http://schemas.microsoft.com/office/drawing/2014/main" id="{CB851161-53C8-8E19-3071-2F6F16D23277}"/>
              </a:ext>
            </a:extLst>
          </p:cNvPr>
          <p:cNvSpPr txBox="1"/>
          <p:nvPr/>
        </p:nvSpPr>
        <p:spPr>
          <a:xfrm>
            <a:off x="7944600" y="2472055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1.</a:t>
            </a:r>
            <a:r>
              <a:rPr sz="15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500" b="1" spc="-3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COMPANY</a:t>
            </a:r>
            <a:r>
              <a:rPr sz="1500" b="1" spc="-3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OVERVIEW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56" name="object 10">
            <a:extLst>
              <a:ext uri="{FF2B5EF4-FFF2-40B4-BE49-F238E27FC236}">
                <a16:creationId xmlns:a16="http://schemas.microsoft.com/office/drawing/2014/main" id="{E3B4CE87-3098-0DFB-FFF9-AE114E9F8A67}"/>
              </a:ext>
            </a:extLst>
          </p:cNvPr>
          <p:cNvSpPr/>
          <p:nvPr/>
        </p:nvSpPr>
        <p:spPr>
          <a:xfrm>
            <a:off x="7693152" y="3960875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57" name="object 11">
            <a:extLst>
              <a:ext uri="{FF2B5EF4-FFF2-40B4-BE49-F238E27FC236}">
                <a16:creationId xmlns:a16="http://schemas.microsoft.com/office/drawing/2014/main" id="{1FF4757E-2201-B876-8E92-7550C3B0C7F3}"/>
              </a:ext>
            </a:extLst>
          </p:cNvPr>
          <p:cNvGrpSpPr/>
          <p:nvPr/>
        </p:nvGrpSpPr>
        <p:grpSpPr>
          <a:xfrm>
            <a:off x="6832092" y="2141219"/>
            <a:ext cx="940435" cy="939165"/>
            <a:chOff x="6832092" y="1514855"/>
            <a:chExt cx="940435" cy="939165"/>
          </a:xfrm>
        </p:grpSpPr>
        <p:sp>
          <p:nvSpPr>
            <p:cNvPr id="58" name="object 12">
              <a:extLst>
                <a:ext uri="{FF2B5EF4-FFF2-40B4-BE49-F238E27FC236}">
                  <a16:creationId xmlns:a16="http://schemas.microsoft.com/office/drawing/2014/main" id="{9C77D452-DE23-6361-814A-166E297AA1EB}"/>
                </a:ext>
              </a:extLst>
            </p:cNvPr>
            <p:cNvSpPr/>
            <p:nvPr/>
          </p:nvSpPr>
          <p:spPr>
            <a:xfrm>
              <a:off x="6832092" y="1514855"/>
              <a:ext cx="940435" cy="939165"/>
            </a:xfrm>
            <a:custGeom>
              <a:avLst/>
              <a:gdLst/>
              <a:ahLst/>
              <a:cxnLst/>
              <a:rect l="l" t="t" r="r" b="b"/>
              <a:pathLst>
                <a:path w="940434" h="939164">
                  <a:moveTo>
                    <a:pt x="470153" y="0"/>
                  </a:moveTo>
                  <a:lnTo>
                    <a:pt x="422074" y="2423"/>
                  </a:lnTo>
                  <a:lnTo>
                    <a:pt x="375385" y="9537"/>
                  </a:lnTo>
                  <a:lnTo>
                    <a:pt x="330323" y="21105"/>
                  </a:lnTo>
                  <a:lnTo>
                    <a:pt x="287125" y="36891"/>
                  </a:lnTo>
                  <a:lnTo>
                    <a:pt x="246025" y="56659"/>
                  </a:lnTo>
                  <a:lnTo>
                    <a:pt x="207261" y="80172"/>
                  </a:lnTo>
                  <a:lnTo>
                    <a:pt x="171069" y="107196"/>
                  </a:lnTo>
                  <a:lnTo>
                    <a:pt x="137683" y="137493"/>
                  </a:lnTo>
                  <a:lnTo>
                    <a:pt x="107342" y="170827"/>
                  </a:lnTo>
                  <a:lnTo>
                    <a:pt x="80280" y="206964"/>
                  </a:lnTo>
                  <a:lnTo>
                    <a:pt x="56733" y="245665"/>
                  </a:lnTo>
                  <a:lnTo>
                    <a:pt x="36939" y="286696"/>
                  </a:lnTo>
                  <a:lnTo>
                    <a:pt x="21132" y="329820"/>
                  </a:lnTo>
                  <a:lnTo>
                    <a:pt x="9549" y="374802"/>
                  </a:lnTo>
                  <a:lnTo>
                    <a:pt x="2426" y="421404"/>
                  </a:lnTo>
                  <a:lnTo>
                    <a:pt x="0" y="469392"/>
                  </a:lnTo>
                  <a:lnTo>
                    <a:pt x="2426" y="517379"/>
                  </a:lnTo>
                  <a:lnTo>
                    <a:pt x="9549" y="563981"/>
                  </a:lnTo>
                  <a:lnTo>
                    <a:pt x="21132" y="608963"/>
                  </a:lnTo>
                  <a:lnTo>
                    <a:pt x="36939" y="652087"/>
                  </a:lnTo>
                  <a:lnTo>
                    <a:pt x="56733" y="693118"/>
                  </a:lnTo>
                  <a:lnTo>
                    <a:pt x="80280" y="731819"/>
                  </a:lnTo>
                  <a:lnTo>
                    <a:pt x="107342" y="767956"/>
                  </a:lnTo>
                  <a:lnTo>
                    <a:pt x="137683" y="801290"/>
                  </a:lnTo>
                  <a:lnTo>
                    <a:pt x="171069" y="831587"/>
                  </a:lnTo>
                  <a:lnTo>
                    <a:pt x="207261" y="858611"/>
                  </a:lnTo>
                  <a:lnTo>
                    <a:pt x="246025" y="882124"/>
                  </a:lnTo>
                  <a:lnTo>
                    <a:pt x="287125" y="901892"/>
                  </a:lnTo>
                  <a:lnTo>
                    <a:pt x="330323" y="917678"/>
                  </a:lnTo>
                  <a:lnTo>
                    <a:pt x="375385" y="929246"/>
                  </a:lnTo>
                  <a:lnTo>
                    <a:pt x="422074" y="936360"/>
                  </a:lnTo>
                  <a:lnTo>
                    <a:pt x="470153" y="938784"/>
                  </a:lnTo>
                  <a:lnTo>
                    <a:pt x="518233" y="936360"/>
                  </a:lnTo>
                  <a:lnTo>
                    <a:pt x="564922" y="929246"/>
                  </a:lnTo>
                  <a:lnTo>
                    <a:pt x="609984" y="917678"/>
                  </a:lnTo>
                  <a:lnTo>
                    <a:pt x="653182" y="901892"/>
                  </a:lnTo>
                  <a:lnTo>
                    <a:pt x="694282" y="882124"/>
                  </a:lnTo>
                  <a:lnTo>
                    <a:pt x="733046" y="858611"/>
                  </a:lnTo>
                  <a:lnTo>
                    <a:pt x="769238" y="831587"/>
                  </a:lnTo>
                  <a:lnTo>
                    <a:pt x="802624" y="801290"/>
                  </a:lnTo>
                  <a:lnTo>
                    <a:pt x="832965" y="767956"/>
                  </a:lnTo>
                  <a:lnTo>
                    <a:pt x="860027" y="731819"/>
                  </a:lnTo>
                  <a:lnTo>
                    <a:pt x="883574" y="693118"/>
                  </a:lnTo>
                  <a:lnTo>
                    <a:pt x="903368" y="652087"/>
                  </a:lnTo>
                  <a:lnTo>
                    <a:pt x="919175" y="608963"/>
                  </a:lnTo>
                  <a:lnTo>
                    <a:pt x="930758" y="563981"/>
                  </a:lnTo>
                  <a:lnTo>
                    <a:pt x="937881" y="517379"/>
                  </a:lnTo>
                  <a:lnTo>
                    <a:pt x="940307" y="469392"/>
                  </a:lnTo>
                  <a:lnTo>
                    <a:pt x="937881" y="421404"/>
                  </a:lnTo>
                  <a:lnTo>
                    <a:pt x="930758" y="374802"/>
                  </a:lnTo>
                  <a:lnTo>
                    <a:pt x="919175" y="329820"/>
                  </a:lnTo>
                  <a:lnTo>
                    <a:pt x="903368" y="286696"/>
                  </a:lnTo>
                  <a:lnTo>
                    <a:pt x="883574" y="245665"/>
                  </a:lnTo>
                  <a:lnTo>
                    <a:pt x="860027" y="206964"/>
                  </a:lnTo>
                  <a:lnTo>
                    <a:pt x="832965" y="170827"/>
                  </a:lnTo>
                  <a:lnTo>
                    <a:pt x="802624" y="137493"/>
                  </a:lnTo>
                  <a:lnTo>
                    <a:pt x="769238" y="107196"/>
                  </a:lnTo>
                  <a:lnTo>
                    <a:pt x="733046" y="80172"/>
                  </a:lnTo>
                  <a:lnTo>
                    <a:pt x="694282" y="56659"/>
                  </a:lnTo>
                  <a:lnTo>
                    <a:pt x="653182" y="36891"/>
                  </a:lnTo>
                  <a:lnTo>
                    <a:pt x="609984" y="21105"/>
                  </a:lnTo>
                  <a:lnTo>
                    <a:pt x="564922" y="9537"/>
                  </a:lnTo>
                  <a:lnTo>
                    <a:pt x="518233" y="2423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59" name="object 13">
              <a:extLst>
                <a:ext uri="{FF2B5EF4-FFF2-40B4-BE49-F238E27FC236}">
                  <a16:creationId xmlns:a16="http://schemas.microsoft.com/office/drawing/2014/main" id="{9D6BC205-E322-59EC-87D1-14C200D303B4}"/>
                </a:ext>
              </a:extLst>
            </p:cNvPr>
            <p:cNvSpPr/>
            <p:nvPr/>
          </p:nvSpPr>
          <p:spPr>
            <a:xfrm>
              <a:off x="7129272" y="1812035"/>
              <a:ext cx="346075" cy="346075"/>
            </a:xfrm>
            <a:custGeom>
              <a:avLst/>
              <a:gdLst/>
              <a:ahLst/>
              <a:cxnLst/>
              <a:rect l="l" t="t" r="r" b="b"/>
              <a:pathLst>
                <a:path w="346075" h="346075">
                  <a:moveTo>
                    <a:pt x="340232" y="0"/>
                  </a:moveTo>
                  <a:lnTo>
                    <a:pt x="5714" y="0"/>
                  </a:lnTo>
                  <a:lnTo>
                    <a:pt x="3809" y="1015"/>
                  </a:lnTo>
                  <a:lnTo>
                    <a:pt x="1397" y="2412"/>
                  </a:lnTo>
                  <a:lnTo>
                    <a:pt x="507" y="3810"/>
                  </a:lnTo>
                  <a:lnTo>
                    <a:pt x="0" y="6223"/>
                  </a:lnTo>
                  <a:lnTo>
                    <a:pt x="0" y="340233"/>
                  </a:lnTo>
                  <a:lnTo>
                    <a:pt x="507" y="343026"/>
                  </a:lnTo>
                  <a:lnTo>
                    <a:pt x="1397" y="344550"/>
                  </a:lnTo>
                  <a:lnTo>
                    <a:pt x="3809" y="345948"/>
                  </a:lnTo>
                  <a:lnTo>
                    <a:pt x="342137" y="345948"/>
                  </a:lnTo>
                  <a:lnTo>
                    <a:pt x="344550" y="344550"/>
                  </a:lnTo>
                  <a:lnTo>
                    <a:pt x="345439" y="343026"/>
                  </a:lnTo>
                  <a:lnTo>
                    <a:pt x="345948" y="340233"/>
                  </a:lnTo>
                  <a:lnTo>
                    <a:pt x="345948" y="273812"/>
                  </a:lnTo>
                  <a:lnTo>
                    <a:pt x="78867" y="273812"/>
                  </a:lnTo>
                  <a:lnTo>
                    <a:pt x="76073" y="273303"/>
                  </a:lnTo>
                  <a:lnTo>
                    <a:pt x="74549" y="271906"/>
                  </a:lnTo>
                  <a:lnTo>
                    <a:pt x="45211" y="242950"/>
                  </a:lnTo>
                  <a:lnTo>
                    <a:pt x="44323" y="241553"/>
                  </a:lnTo>
                  <a:lnTo>
                    <a:pt x="43814" y="239140"/>
                  </a:lnTo>
                  <a:lnTo>
                    <a:pt x="44323" y="237236"/>
                  </a:lnTo>
                  <a:lnTo>
                    <a:pt x="45211" y="234823"/>
                  </a:lnTo>
                  <a:lnTo>
                    <a:pt x="47117" y="233806"/>
                  </a:lnTo>
                  <a:lnTo>
                    <a:pt x="49529" y="233299"/>
                  </a:lnTo>
                  <a:lnTo>
                    <a:pt x="105214" y="233299"/>
                  </a:lnTo>
                  <a:lnTo>
                    <a:pt x="147193" y="191008"/>
                  </a:lnTo>
                  <a:lnTo>
                    <a:pt x="148717" y="189991"/>
                  </a:lnTo>
                  <a:lnTo>
                    <a:pt x="151129" y="189611"/>
                  </a:lnTo>
                  <a:lnTo>
                    <a:pt x="345948" y="189611"/>
                  </a:lnTo>
                  <a:lnTo>
                    <a:pt x="345948" y="135636"/>
                  </a:lnTo>
                  <a:lnTo>
                    <a:pt x="76073" y="135636"/>
                  </a:lnTo>
                  <a:lnTo>
                    <a:pt x="74549" y="134238"/>
                  </a:lnTo>
                  <a:lnTo>
                    <a:pt x="45211" y="104901"/>
                  </a:lnTo>
                  <a:lnTo>
                    <a:pt x="44323" y="102997"/>
                  </a:lnTo>
                  <a:lnTo>
                    <a:pt x="43814" y="100584"/>
                  </a:lnTo>
                  <a:lnTo>
                    <a:pt x="44323" y="98678"/>
                  </a:lnTo>
                  <a:lnTo>
                    <a:pt x="45211" y="96774"/>
                  </a:lnTo>
                  <a:lnTo>
                    <a:pt x="47117" y="95250"/>
                  </a:lnTo>
                  <a:lnTo>
                    <a:pt x="49529" y="94741"/>
                  </a:lnTo>
                  <a:lnTo>
                    <a:pt x="105918" y="94741"/>
                  </a:lnTo>
                  <a:lnTo>
                    <a:pt x="147193" y="53466"/>
                  </a:lnTo>
                  <a:lnTo>
                    <a:pt x="148717" y="52450"/>
                  </a:lnTo>
                  <a:lnTo>
                    <a:pt x="151129" y="51942"/>
                  </a:lnTo>
                  <a:lnTo>
                    <a:pt x="345948" y="51942"/>
                  </a:lnTo>
                  <a:lnTo>
                    <a:pt x="345948" y="6223"/>
                  </a:lnTo>
                  <a:lnTo>
                    <a:pt x="345439" y="3810"/>
                  </a:lnTo>
                  <a:lnTo>
                    <a:pt x="344550" y="2412"/>
                  </a:lnTo>
                  <a:lnTo>
                    <a:pt x="342137" y="1015"/>
                  </a:lnTo>
                  <a:lnTo>
                    <a:pt x="340232" y="0"/>
                  </a:lnTo>
                  <a:close/>
                </a:path>
                <a:path w="346075" h="346075">
                  <a:moveTo>
                    <a:pt x="345948" y="189611"/>
                  </a:moveTo>
                  <a:lnTo>
                    <a:pt x="151129" y="189611"/>
                  </a:lnTo>
                  <a:lnTo>
                    <a:pt x="153034" y="189991"/>
                  </a:lnTo>
                  <a:lnTo>
                    <a:pt x="155448" y="191515"/>
                  </a:lnTo>
                  <a:lnTo>
                    <a:pt x="156336" y="192912"/>
                  </a:lnTo>
                  <a:lnTo>
                    <a:pt x="156845" y="195325"/>
                  </a:lnTo>
                  <a:lnTo>
                    <a:pt x="156336" y="197230"/>
                  </a:lnTo>
                  <a:lnTo>
                    <a:pt x="155448" y="199136"/>
                  </a:lnTo>
                  <a:lnTo>
                    <a:pt x="82296" y="271906"/>
                  </a:lnTo>
                  <a:lnTo>
                    <a:pt x="80772" y="273303"/>
                  </a:lnTo>
                  <a:lnTo>
                    <a:pt x="78867" y="273812"/>
                  </a:lnTo>
                  <a:lnTo>
                    <a:pt x="345948" y="273812"/>
                  </a:lnTo>
                  <a:lnTo>
                    <a:pt x="345948" y="254000"/>
                  </a:lnTo>
                  <a:lnTo>
                    <a:pt x="179958" y="254000"/>
                  </a:lnTo>
                  <a:lnTo>
                    <a:pt x="178053" y="253618"/>
                  </a:lnTo>
                  <a:lnTo>
                    <a:pt x="176149" y="252602"/>
                  </a:lnTo>
                  <a:lnTo>
                    <a:pt x="174625" y="250698"/>
                  </a:lnTo>
                  <a:lnTo>
                    <a:pt x="174117" y="248285"/>
                  </a:lnTo>
                  <a:lnTo>
                    <a:pt x="174625" y="246379"/>
                  </a:lnTo>
                  <a:lnTo>
                    <a:pt x="176149" y="243966"/>
                  </a:lnTo>
                  <a:lnTo>
                    <a:pt x="178053" y="242950"/>
                  </a:lnTo>
                  <a:lnTo>
                    <a:pt x="179958" y="242442"/>
                  </a:lnTo>
                  <a:lnTo>
                    <a:pt x="345948" y="242442"/>
                  </a:lnTo>
                  <a:lnTo>
                    <a:pt x="345948" y="189611"/>
                  </a:lnTo>
                  <a:close/>
                </a:path>
                <a:path w="346075" h="346075">
                  <a:moveTo>
                    <a:pt x="105214" y="233299"/>
                  </a:moveTo>
                  <a:lnTo>
                    <a:pt x="49529" y="233299"/>
                  </a:lnTo>
                  <a:lnTo>
                    <a:pt x="51434" y="233806"/>
                  </a:lnTo>
                  <a:lnTo>
                    <a:pt x="53467" y="234823"/>
                  </a:lnTo>
                  <a:lnTo>
                    <a:pt x="78867" y="259841"/>
                  </a:lnTo>
                  <a:lnTo>
                    <a:pt x="105214" y="233299"/>
                  </a:lnTo>
                  <a:close/>
                </a:path>
                <a:path w="346075" h="346075">
                  <a:moveTo>
                    <a:pt x="345948" y="242442"/>
                  </a:moveTo>
                  <a:lnTo>
                    <a:pt x="296418" y="242442"/>
                  </a:lnTo>
                  <a:lnTo>
                    <a:pt x="298830" y="242950"/>
                  </a:lnTo>
                  <a:lnTo>
                    <a:pt x="300735" y="243966"/>
                  </a:lnTo>
                  <a:lnTo>
                    <a:pt x="301625" y="246379"/>
                  </a:lnTo>
                  <a:lnTo>
                    <a:pt x="302132" y="248285"/>
                  </a:lnTo>
                  <a:lnTo>
                    <a:pt x="301625" y="250698"/>
                  </a:lnTo>
                  <a:lnTo>
                    <a:pt x="300735" y="252602"/>
                  </a:lnTo>
                  <a:lnTo>
                    <a:pt x="298830" y="253618"/>
                  </a:lnTo>
                  <a:lnTo>
                    <a:pt x="296418" y="254000"/>
                  </a:lnTo>
                  <a:lnTo>
                    <a:pt x="345948" y="254000"/>
                  </a:lnTo>
                  <a:lnTo>
                    <a:pt x="345948" y="242442"/>
                  </a:lnTo>
                  <a:close/>
                </a:path>
                <a:path w="346075" h="346075">
                  <a:moveTo>
                    <a:pt x="345948" y="51942"/>
                  </a:moveTo>
                  <a:lnTo>
                    <a:pt x="151129" y="51942"/>
                  </a:lnTo>
                  <a:lnTo>
                    <a:pt x="153034" y="52450"/>
                  </a:lnTo>
                  <a:lnTo>
                    <a:pt x="155448" y="53466"/>
                  </a:lnTo>
                  <a:lnTo>
                    <a:pt x="156336" y="54863"/>
                  </a:lnTo>
                  <a:lnTo>
                    <a:pt x="156845" y="57276"/>
                  </a:lnTo>
                  <a:lnTo>
                    <a:pt x="156336" y="59689"/>
                  </a:lnTo>
                  <a:lnTo>
                    <a:pt x="155448" y="61087"/>
                  </a:lnTo>
                  <a:lnTo>
                    <a:pt x="82296" y="134238"/>
                  </a:lnTo>
                  <a:lnTo>
                    <a:pt x="80772" y="135636"/>
                  </a:lnTo>
                  <a:lnTo>
                    <a:pt x="345948" y="135636"/>
                  </a:lnTo>
                  <a:lnTo>
                    <a:pt x="345948" y="128524"/>
                  </a:lnTo>
                  <a:lnTo>
                    <a:pt x="179958" y="128524"/>
                  </a:lnTo>
                  <a:lnTo>
                    <a:pt x="176149" y="126491"/>
                  </a:lnTo>
                  <a:lnTo>
                    <a:pt x="174625" y="125094"/>
                  </a:lnTo>
                  <a:lnTo>
                    <a:pt x="174117" y="122174"/>
                  </a:lnTo>
                  <a:lnTo>
                    <a:pt x="174625" y="120268"/>
                  </a:lnTo>
                  <a:lnTo>
                    <a:pt x="176149" y="118872"/>
                  </a:lnTo>
                  <a:lnTo>
                    <a:pt x="178053" y="117348"/>
                  </a:lnTo>
                  <a:lnTo>
                    <a:pt x="179958" y="116966"/>
                  </a:lnTo>
                  <a:lnTo>
                    <a:pt x="345948" y="116966"/>
                  </a:lnTo>
                  <a:lnTo>
                    <a:pt x="345948" y="51942"/>
                  </a:lnTo>
                  <a:close/>
                </a:path>
                <a:path w="346075" h="346075">
                  <a:moveTo>
                    <a:pt x="345948" y="116966"/>
                  </a:moveTo>
                  <a:lnTo>
                    <a:pt x="296418" y="116966"/>
                  </a:lnTo>
                  <a:lnTo>
                    <a:pt x="298830" y="117348"/>
                  </a:lnTo>
                  <a:lnTo>
                    <a:pt x="300735" y="118872"/>
                  </a:lnTo>
                  <a:lnTo>
                    <a:pt x="301625" y="120268"/>
                  </a:lnTo>
                  <a:lnTo>
                    <a:pt x="302031" y="121792"/>
                  </a:lnTo>
                  <a:lnTo>
                    <a:pt x="302132" y="122174"/>
                  </a:lnTo>
                  <a:lnTo>
                    <a:pt x="301625" y="125094"/>
                  </a:lnTo>
                  <a:lnTo>
                    <a:pt x="300735" y="126491"/>
                  </a:lnTo>
                  <a:lnTo>
                    <a:pt x="298830" y="127508"/>
                  </a:lnTo>
                  <a:lnTo>
                    <a:pt x="296418" y="128524"/>
                  </a:lnTo>
                  <a:lnTo>
                    <a:pt x="345948" y="128524"/>
                  </a:lnTo>
                  <a:lnTo>
                    <a:pt x="345948" y="116966"/>
                  </a:lnTo>
                  <a:close/>
                </a:path>
                <a:path w="346075" h="346075">
                  <a:moveTo>
                    <a:pt x="105918" y="94741"/>
                  </a:moveTo>
                  <a:lnTo>
                    <a:pt x="49529" y="94741"/>
                  </a:lnTo>
                  <a:lnTo>
                    <a:pt x="51434" y="95250"/>
                  </a:lnTo>
                  <a:lnTo>
                    <a:pt x="53467" y="96774"/>
                  </a:lnTo>
                  <a:lnTo>
                    <a:pt x="78867" y="121792"/>
                  </a:lnTo>
                  <a:lnTo>
                    <a:pt x="105918" y="9474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sp>
        <p:nvSpPr>
          <p:cNvPr id="60" name="object 14">
            <a:extLst>
              <a:ext uri="{FF2B5EF4-FFF2-40B4-BE49-F238E27FC236}">
                <a16:creationId xmlns:a16="http://schemas.microsoft.com/office/drawing/2014/main" id="{8AFDADEB-8651-195F-7454-E96E7B978766}"/>
              </a:ext>
            </a:extLst>
          </p:cNvPr>
          <p:cNvSpPr txBox="1"/>
          <p:nvPr/>
        </p:nvSpPr>
        <p:spPr>
          <a:xfrm>
            <a:off x="8401800" y="4193286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2.</a:t>
            </a:r>
            <a:r>
              <a:rPr sz="15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IN" sz="15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KPIS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61" name="object 15">
            <a:extLst>
              <a:ext uri="{FF2B5EF4-FFF2-40B4-BE49-F238E27FC236}">
                <a16:creationId xmlns:a16="http://schemas.microsoft.com/office/drawing/2014/main" id="{17EE1941-B0F5-A076-AD5B-C39A5A1DB6B7}"/>
              </a:ext>
            </a:extLst>
          </p:cNvPr>
          <p:cNvSpPr/>
          <p:nvPr/>
        </p:nvSpPr>
        <p:spPr>
          <a:xfrm>
            <a:off x="6943343" y="5782055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5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5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5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62" name="object 16">
            <a:extLst>
              <a:ext uri="{FF2B5EF4-FFF2-40B4-BE49-F238E27FC236}">
                <a16:creationId xmlns:a16="http://schemas.microsoft.com/office/drawing/2014/main" id="{8F088C60-4C1D-0135-2225-C0997DB03769}"/>
              </a:ext>
            </a:extLst>
          </p:cNvPr>
          <p:cNvGrpSpPr/>
          <p:nvPr/>
        </p:nvGrpSpPr>
        <p:grpSpPr>
          <a:xfrm>
            <a:off x="7475219" y="3866387"/>
            <a:ext cx="940435" cy="940435"/>
            <a:chOff x="7475219" y="3240023"/>
            <a:chExt cx="940435" cy="940435"/>
          </a:xfrm>
        </p:grpSpPr>
        <p:sp>
          <p:nvSpPr>
            <p:cNvPr id="63" name="object 17">
              <a:extLst>
                <a:ext uri="{FF2B5EF4-FFF2-40B4-BE49-F238E27FC236}">
                  <a16:creationId xmlns:a16="http://schemas.microsoft.com/office/drawing/2014/main" id="{054DB4A4-EF8C-4691-7A3E-7D144460D4ED}"/>
                </a:ext>
              </a:extLst>
            </p:cNvPr>
            <p:cNvSpPr/>
            <p:nvPr/>
          </p:nvSpPr>
          <p:spPr>
            <a:xfrm>
              <a:off x="7475219" y="3240023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3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3" y="940307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7" y="470153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64" name="object 18">
              <a:extLst>
                <a:ext uri="{FF2B5EF4-FFF2-40B4-BE49-F238E27FC236}">
                  <a16:creationId xmlns:a16="http://schemas.microsoft.com/office/drawing/2014/main" id="{475B8053-8EDD-B692-8FF4-EEE04865061C}"/>
                </a:ext>
              </a:extLst>
            </p:cNvPr>
            <p:cNvSpPr/>
            <p:nvPr/>
          </p:nvSpPr>
          <p:spPr>
            <a:xfrm>
              <a:off x="7760207" y="3528059"/>
              <a:ext cx="347980" cy="349250"/>
            </a:xfrm>
            <a:custGeom>
              <a:avLst/>
              <a:gdLst/>
              <a:ahLst/>
              <a:cxnLst/>
              <a:rect l="l" t="t" r="r" b="b"/>
              <a:pathLst>
                <a:path w="347979" h="349250">
                  <a:moveTo>
                    <a:pt x="241046" y="0"/>
                  </a:moveTo>
                  <a:lnTo>
                    <a:pt x="234061" y="0"/>
                  </a:lnTo>
                  <a:lnTo>
                    <a:pt x="224027" y="2286"/>
                  </a:lnTo>
                  <a:lnTo>
                    <a:pt x="205613" y="21209"/>
                  </a:lnTo>
                  <a:lnTo>
                    <a:pt x="204089" y="24384"/>
                  </a:lnTo>
                  <a:lnTo>
                    <a:pt x="203326" y="27812"/>
                  </a:lnTo>
                  <a:lnTo>
                    <a:pt x="202946" y="31241"/>
                  </a:lnTo>
                  <a:lnTo>
                    <a:pt x="202946" y="34798"/>
                  </a:lnTo>
                  <a:lnTo>
                    <a:pt x="203326" y="40639"/>
                  </a:lnTo>
                  <a:lnTo>
                    <a:pt x="204470" y="45592"/>
                  </a:lnTo>
                  <a:lnTo>
                    <a:pt x="206375" y="50673"/>
                  </a:lnTo>
                  <a:lnTo>
                    <a:pt x="209423" y="54863"/>
                  </a:lnTo>
                  <a:lnTo>
                    <a:pt x="149098" y="115188"/>
                  </a:lnTo>
                  <a:lnTo>
                    <a:pt x="145669" y="113283"/>
                  </a:lnTo>
                  <a:lnTo>
                    <a:pt x="141859" y="111632"/>
                  </a:lnTo>
                  <a:lnTo>
                    <a:pt x="137668" y="110489"/>
                  </a:lnTo>
                  <a:lnTo>
                    <a:pt x="133350" y="110108"/>
                  </a:lnTo>
                  <a:lnTo>
                    <a:pt x="127253" y="110870"/>
                  </a:lnTo>
                  <a:lnTo>
                    <a:pt x="124968" y="111632"/>
                  </a:lnTo>
                  <a:lnTo>
                    <a:pt x="122174" y="112902"/>
                  </a:lnTo>
                  <a:lnTo>
                    <a:pt x="119507" y="113664"/>
                  </a:lnTo>
                  <a:lnTo>
                    <a:pt x="114935" y="117093"/>
                  </a:lnTo>
                  <a:lnTo>
                    <a:pt x="110744" y="121031"/>
                  </a:lnTo>
                  <a:lnTo>
                    <a:pt x="106425" y="128269"/>
                  </a:lnTo>
                  <a:lnTo>
                    <a:pt x="104140" y="136397"/>
                  </a:lnTo>
                  <a:lnTo>
                    <a:pt x="104140" y="139572"/>
                  </a:lnTo>
                  <a:lnTo>
                    <a:pt x="105664" y="148081"/>
                  </a:lnTo>
                  <a:lnTo>
                    <a:pt x="106807" y="151891"/>
                  </a:lnTo>
                  <a:lnTo>
                    <a:pt x="109220" y="155701"/>
                  </a:lnTo>
                  <a:lnTo>
                    <a:pt x="51562" y="213740"/>
                  </a:lnTo>
                  <a:lnTo>
                    <a:pt x="47625" y="211454"/>
                  </a:lnTo>
                  <a:lnTo>
                    <a:pt x="39243" y="209803"/>
                  </a:lnTo>
                  <a:lnTo>
                    <a:pt x="34925" y="209422"/>
                  </a:lnTo>
                  <a:lnTo>
                    <a:pt x="31496" y="209422"/>
                  </a:lnTo>
                  <a:lnTo>
                    <a:pt x="21463" y="211835"/>
                  </a:lnTo>
                  <a:lnTo>
                    <a:pt x="18415" y="213740"/>
                  </a:lnTo>
                  <a:lnTo>
                    <a:pt x="15367" y="215264"/>
                  </a:lnTo>
                  <a:lnTo>
                    <a:pt x="12700" y="217169"/>
                  </a:lnTo>
                  <a:lnTo>
                    <a:pt x="10033" y="219582"/>
                  </a:lnTo>
                  <a:lnTo>
                    <a:pt x="6096" y="224535"/>
                  </a:lnTo>
                  <a:lnTo>
                    <a:pt x="4572" y="227583"/>
                  </a:lnTo>
                  <a:lnTo>
                    <a:pt x="2667" y="230758"/>
                  </a:lnTo>
                  <a:lnTo>
                    <a:pt x="1143" y="237362"/>
                  </a:lnTo>
                  <a:lnTo>
                    <a:pt x="0" y="240791"/>
                  </a:lnTo>
                  <a:lnTo>
                    <a:pt x="0" y="247776"/>
                  </a:lnTo>
                  <a:lnTo>
                    <a:pt x="1143" y="251206"/>
                  </a:lnTo>
                  <a:lnTo>
                    <a:pt x="2667" y="257809"/>
                  </a:lnTo>
                  <a:lnTo>
                    <a:pt x="4572" y="260857"/>
                  </a:lnTo>
                  <a:lnTo>
                    <a:pt x="31496" y="279019"/>
                  </a:lnTo>
                  <a:lnTo>
                    <a:pt x="38481" y="279019"/>
                  </a:lnTo>
                  <a:lnTo>
                    <a:pt x="63373" y="263906"/>
                  </a:lnTo>
                  <a:lnTo>
                    <a:pt x="65405" y="260857"/>
                  </a:lnTo>
                  <a:lnTo>
                    <a:pt x="66928" y="257809"/>
                  </a:lnTo>
                  <a:lnTo>
                    <a:pt x="68072" y="254634"/>
                  </a:lnTo>
                  <a:lnTo>
                    <a:pt x="69596" y="247776"/>
                  </a:lnTo>
                  <a:lnTo>
                    <a:pt x="69596" y="240791"/>
                  </a:lnTo>
                  <a:lnTo>
                    <a:pt x="69215" y="237744"/>
                  </a:lnTo>
                  <a:lnTo>
                    <a:pt x="68452" y="234569"/>
                  </a:lnTo>
                  <a:lnTo>
                    <a:pt x="66928" y="231520"/>
                  </a:lnTo>
                  <a:lnTo>
                    <a:pt x="65786" y="228472"/>
                  </a:lnTo>
                  <a:lnTo>
                    <a:pt x="64516" y="226059"/>
                  </a:lnTo>
                  <a:lnTo>
                    <a:pt x="62611" y="223392"/>
                  </a:lnTo>
                  <a:lnTo>
                    <a:pt x="60325" y="220725"/>
                  </a:lnTo>
                  <a:lnTo>
                    <a:pt x="117221" y="163829"/>
                  </a:lnTo>
                  <a:lnTo>
                    <a:pt x="121412" y="166242"/>
                  </a:lnTo>
                  <a:lnTo>
                    <a:pt x="126111" y="167385"/>
                  </a:lnTo>
                  <a:lnTo>
                    <a:pt x="120650" y="176656"/>
                  </a:lnTo>
                  <a:lnTo>
                    <a:pt x="107188" y="219582"/>
                  </a:lnTo>
                  <a:lnTo>
                    <a:pt x="104140" y="255904"/>
                  </a:lnTo>
                  <a:lnTo>
                    <a:pt x="104140" y="291083"/>
                  </a:lnTo>
                  <a:lnTo>
                    <a:pt x="85725" y="291083"/>
                  </a:lnTo>
                  <a:lnTo>
                    <a:pt x="83820" y="291845"/>
                  </a:lnTo>
                  <a:lnTo>
                    <a:pt x="82296" y="293750"/>
                  </a:lnTo>
                  <a:lnTo>
                    <a:pt x="81534" y="295275"/>
                  </a:lnTo>
                  <a:lnTo>
                    <a:pt x="81534" y="344296"/>
                  </a:lnTo>
                  <a:lnTo>
                    <a:pt x="82296" y="346328"/>
                  </a:lnTo>
                  <a:lnTo>
                    <a:pt x="83820" y="348233"/>
                  </a:lnTo>
                  <a:lnTo>
                    <a:pt x="85725" y="348995"/>
                  </a:lnTo>
                  <a:lnTo>
                    <a:pt x="134112" y="348995"/>
                  </a:lnTo>
                  <a:lnTo>
                    <a:pt x="136398" y="348233"/>
                  </a:lnTo>
                  <a:lnTo>
                    <a:pt x="137160" y="347090"/>
                  </a:lnTo>
                  <a:lnTo>
                    <a:pt x="138430" y="346328"/>
                  </a:lnTo>
                  <a:lnTo>
                    <a:pt x="139192" y="344296"/>
                  </a:lnTo>
                  <a:lnTo>
                    <a:pt x="139192" y="295275"/>
                  </a:lnTo>
                  <a:lnTo>
                    <a:pt x="138430" y="293750"/>
                  </a:lnTo>
                  <a:lnTo>
                    <a:pt x="136398" y="291845"/>
                  </a:lnTo>
                  <a:lnTo>
                    <a:pt x="134112" y="291083"/>
                  </a:lnTo>
                  <a:lnTo>
                    <a:pt x="116077" y="291083"/>
                  </a:lnTo>
                  <a:lnTo>
                    <a:pt x="116077" y="255904"/>
                  </a:lnTo>
                  <a:lnTo>
                    <a:pt x="121793" y="207517"/>
                  </a:lnTo>
                  <a:lnTo>
                    <a:pt x="131825" y="181228"/>
                  </a:lnTo>
                  <a:lnTo>
                    <a:pt x="133731" y="176656"/>
                  </a:lnTo>
                  <a:lnTo>
                    <a:pt x="136398" y="172338"/>
                  </a:lnTo>
                  <a:lnTo>
                    <a:pt x="139573" y="167766"/>
                  </a:lnTo>
                  <a:lnTo>
                    <a:pt x="143383" y="166623"/>
                  </a:lnTo>
                  <a:lnTo>
                    <a:pt x="151002" y="162306"/>
                  </a:lnTo>
                  <a:lnTo>
                    <a:pt x="154177" y="159638"/>
                  </a:lnTo>
                  <a:lnTo>
                    <a:pt x="159131" y="152653"/>
                  </a:lnTo>
                  <a:lnTo>
                    <a:pt x="160655" y="148081"/>
                  </a:lnTo>
                  <a:lnTo>
                    <a:pt x="161798" y="143763"/>
                  </a:lnTo>
                  <a:lnTo>
                    <a:pt x="171069" y="137540"/>
                  </a:lnTo>
                  <a:lnTo>
                    <a:pt x="176022" y="134492"/>
                  </a:lnTo>
                  <a:lnTo>
                    <a:pt x="181101" y="132206"/>
                  </a:lnTo>
                  <a:lnTo>
                    <a:pt x="186436" y="129412"/>
                  </a:lnTo>
                  <a:lnTo>
                    <a:pt x="227965" y="118237"/>
                  </a:lnTo>
                  <a:lnTo>
                    <a:pt x="234442" y="117093"/>
                  </a:lnTo>
                  <a:lnTo>
                    <a:pt x="247903" y="116331"/>
                  </a:lnTo>
                  <a:lnTo>
                    <a:pt x="289814" y="116331"/>
                  </a:lnTo>
                  <a:lnTo>
                    <a:pt x="289814" y="134492"/>
                  </a:lnTo>
                  <a:lnTo>
                    <a:pt x="290575" y="136778"/>
                  </a:lnTo>
                  <a:lnTo>
                    <a:pt x="292481" y="138810"/>
                  </a:lnTo>
                  <a:lnTo>
                    <a:pt x="294005" y="139572"/>
                  </a:lnTo>
                  <a:lnTo>
                    <a:pt x="342900" y="139572"/>
                  </a:lnTo>
                  <a:lnTo>
                    <a:pt x="344805" y="138810"/>
                  </a:lnTo>
                  <a:lnTo>
                    <a:pt x="345567" y="137540"/>
                  </a:lnTo>
                  <a:lnTo>
                    <a:pt x="346710" y="136778"/>
                  </a:lnTo>
                  <a:lnTo>
                    <a:pt x="347472" y="134492"/>
                  </a:lnTo>
                  <a:lnTo>
                    <a:pt x="347472" y="85851"/>
                  </a:lnTo>
                  <a:lnTo>
                    <a:pt x="346710" y="83819"/>
                  </a:lnTo>
                  <a:lnTo>
                    <a:pt x="344805" y="82295"/>
                  </a:lnTo>
                  <a:lnTo>
                    <a:pt x="342900" y="81533"/>
                  </a:lnTo>
                  <a:lnTo>
                    <a:pt x="341757" y="81533"/>
                  </a:lnTo>
                  <a:lnTo>
                    <a:pt x="294005" y="81533"/>
                  </a:lnTo>
                  <a:lnTo>
                    <a:pt x="291338" y="83057"/>
                  </a:lnTo>
                  <a:lnTo>
                    <a:pt x="290575" y="83819"/>
                  </a:lnTo>
                  <a:lnTo>
                    <a:pt x="289814" y="85851"/>
                  </a:lnTo>
                  <a:lnTo>
                    <a:pt x="289814" y="104775"/>
                  </a:lnTo>
                  <a:lnTo>
                    <a:pt x="254889" y="104775"/>
                  </a:lnTo>
                  <a:lnTo>
                    <a:pt x="241046" y="105156"/>
                  </a:lnTo>
                  <a:lnTo>
                    <a:pt x="221361" y="107060"/>
                  </a:lnTo>
                  <a:lnTo>
                    <a:pt x="215646" y="108584"/>
                  </a:lnTo>
                  <a:lnTo>
                    <a:pt x="203326" y="110870"/>
                  </a:lnTo>
                  <a:lnTo>
                    <a:pt x="197231" y="112902"/>
                  </a:lnTo>
                  <a:lnTo>
                    <a:pt x="191389" y="115188"/>
                  </a:lnTo>
                  <a:lnTo>
                    <a:pt x="186055" y="116712"/>
                  </a:lnTo>
                  <a:lnTo>
                    <a:pt x="175641" y="121792"/>
                  </a:lnTo>
                  <a:lnTo>
                    <a:pt x="170307" y="124840"/>
                  </a:lnTo>
                  <a:lnTo>
                    <a:pt x="165608" y="127126"/>
                  </a:lnTo>
                  <a:lnTo>
                    <a:pt x="160655" y="130301"/>
                  </a:lnTo>
                  <a:lnTo>
                    <a:pt x="159512" y="126745"/>
                  </a:lnTo>
                  <a:lnTo>
                    <a:pt x="157225" y="123316"/>
                  </a:lnTo>
                  <a:lnTo>
                    <a:pt x="217170" y="62991"/>
                  </a:lnTo>
                  <a:lnTo>
                    <a:pt x="226822" y="68072"/>
                  </a:lnTo>
                  <a:lnTo>
                    <a:pt x="229489" y="68834"/>
                  </a:lnTo>
                  <a:lnTo>
                    <a:pt x="234442" y="69595"/>
                  </a:lnTo>
                  <a:lnTo>
                    <a:pt x="241046" y="69595"/>
                  </a:lnTo>
                  <a:lnTo>
                    <a:pt x="247523" y="68072"/>
                  </a:lnTo>
                  <a:lnTo>
                    <a:pt x="250951" y="66801"/>
                  </a:lnTo>
                  <a:lnTo>
                    <a:pt x="254126" y="65277"/>
                  </a:lnTo>
                  <a:lnTo>
                    <a:pt x="256794" y="63373"/>
                  </a:lnTo>
                  <a:lnTo>
                    <a:pt x="259842" y="61849"/>
                  </a:lnTo>
                  <a:lnTo>
                    <a:pt x="264033" y="56768"/>
                  </a:lnTo>
                  <a:lnTo>
                    <a:pt x="266319" y="54482"/>
                  </a:lnTo>
                  <a:lnTo>
                    <a:pt x="269494" y="48260"/>
                  </a:lnTo>
                  <a:lnTo>
                    <a:pt x="270637" y="45212"/>
                  </a:lnTo>
                  <a:lnTo>
                    <a:pt x="271399" y="41782"/>
                  </a:lnTo>
                  <a:lnTo>
                    <a:pt x="271780" y="38226"/>
                  </a:lnTo>
                  <a:lnTo>
                    <a:pt x="272542" y="34798"/>
                  </a:lnTo>
                  <a:lnTo>
                    <a:pt x="271780" y="31241"/>
                  </a:lnTo>
                  <a:lnTo>
                    <a:pt x="271399" y="27812"/>
                  </a:lnTo>
                  <a:lnTo>
                    <a:pt x="270637" y="24384"/>
                  </a:lnTo>
                  <a:lnTo>
                    <a:pt x="250951" y="2286"/>
                  </a:lnTo>
                  <a:lnTo>
                    <a:pt x="2410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sp>
        <p:nvSpPr>
          <p:cNvPr id="65" name="object 19">
            <a:extLst>
              <a:ext uri="{FF2B5EF4-FFF2-40B4-BE49-F238E27FC236}">
                <a16:creationId xmlns:a16="http://schemas.microsoft.com/office/drawing/2014/main" id="{2689595F-7888-2B0D-DD13-394715C05EDA}"/>
              </a:ext>
            </a:extLst>
          </p:cNvPr>
          <p:cNvSpPr txBox="1"/>
          <p:nvPr/>
        </p:nvSpPr>
        <p:spPr>
          <a:xfrm>
            <a:off x="8020800" y="6013501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3.</a:t>
            </a:r>
            <a:r>
              <a:rPr sz="1500" b="1" spc="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IN" sz="15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CHARTS &amp; INSIGHTS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F8E568F2-F72F-BA57-3201-3F69A0E37DAA}"/>
              </a:ext>
            </a:extLst>
          </p:cNvPr>
          <p:cNvSpPr/>
          <p:nvPr/>
        </p:nvSpPr>
        <p:spPr>
          <a:xfrm>
            <a:off x="1588008" y="2240280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4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2"/>
                </a:lnTo>
                <a:lnTo>
                  <a:pt x="2886" y="416774"/>
                </a:lnTo>
                <a:lnTo>
                  <a:pt x="11313" y="461497"/>
                </a:lnTo>
                <a:lnTo>
                  <a:pt x="24934" y="504156"/>
                </a:lnTo>
                <a:lnTo>
                  <a:pt x="43401" y="544400"/>
                </a:lnTo>
                <a:lnTo>
                  <a:pt x="66367" y="581884"/>
                </a:lnTo>
                <a:lnTo>
                  <a:pt x="93483" y="616260"/>
                </a:lnTo>
                <a:lnTo>
                  <a:pt x="124403" y="647180"/>
                </a:lnTo>
                <a:lnTo>
                  <a:pt x="158779" y="674296"/>
                </a:lnTo>
                <a:lnTo>
                  <a:pt x="196263" y="697262"/>
                </a:lnTo>
                <a:lnTo>
                  <a:pt x="236507" y="715729"/>
                </a:lnTo>
                <a:lnTo>
                  <a:pt x="279166" y="729350"/>
                </a:lnTo>
                <a:lnTo>
                  <a:pt x="323889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7" y="370332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67" name="object 21">
            <a:extLst>
              <a:ext uri="{FF2B5EF4-FFF2-40B4-BE49-F238E27FC236}">
                <a16:creationId xmlns:a16="http://schemas.microsoft.com/office/drawing/2014/main" id="{3EBA42FD-4F4D-3F4E-91CF-B0410F3A72DB}"/>
              </a:ext>
            </a:extLst>
          </p:cNvPr>
          <p:cNvGrpSpPr/>
          <p:nvPr/>
        </p:nvGrpSpPr>
        <p:grpSpPr>
          <a:xfrm>
            <a:off x="6832092" y="5681472"/>
            <a:ext cx="940435" cy="940435"/>
            <a:chOff x="6832092" y="5055108"/>
            <a:chExt cx="940435" cy="940435"/>
          </a:xfrm>
        </p:grpSpPr>
        <p:sp>
          <p:nvSpPr>
            <p:cNvPr id="68" name="object 22">
              <a:extLst>
                <a:ext uri="{FF2B5EF4-FFF2-40B4-BE49-F238E27FC236}">
                  <a16:creationId xmlns:a16="http://schemas.microsoft.com/office/drawing/2014/main" id="{5A390E15-71BE-CA23-C1CF-321C102CDD92}"/>
                </a:ext>
              </a:extLst>
            </p:cNvPr>
            <p:cNvSpPr/>
            <p:nvPr/>
          </p:nvSpPr>
          <p:spPr>
            <a:xfrm>
              <a:off x="6832092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4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7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69" name="object 23">
              <a:extLst>
                <a:ext uri="{FF2B5EF4-FFF2-40B4-BE49-F238E27FC236}">
                  <a16:creationId xmlns:a16="http://schemas.microsoft.com/office/drawing/2014/main" id="{2E0A8EEF-3EF4-DDCC-18D0-620A1597C354}"/>
                </a:ext>
              </a:extLst>
            </p:cNvPr>
            <p:cNvSpPr/>
            <p:nvPr/>
          </p:nvSpPr>
          <p:spPr>
            <a:xfrm>
              <a:off x="7127748" y="5343652"/>
              <a:ext cx="346075" cy="345440"/>
            </a:xfrm>
            <a:custGeom>
              <a:avLst/>
              <a:gdLst/>
              <a:ahLst/>
              <a:cxnLst/>
              <a:rect l="l" t="t" r="r" b="b"/>
              <a:pathLst>
                <a:path w="346075" h="345439">
                  <a:moveTo>
                    <a:pt x="344424" y="344170"/>
                  </a:moveTo>
                  <a:lnTo>
                    <a:pt x="2285" y="344170"/>
                  </a:lnTo>
                  <a:lnTo>
                    <a:pt x="3048" y="345440"/>
                  </a:lnTo>
                  <a:lnTo>
                    <a:pt x="342137" y="345440"/>
                  </a:lnTo>
                  <a:lnTo>
                    <a:pt x="344424" y="344170"/>
                  </a:lnTo>
                  <a:close/>
                </a:path>
                <a:path w="346075" h="345439">
                  <a:moveTo>
                    <a:pt x="345567" y="341630"/>
                  </a:moveTo>
                  <a:lnTo>
                    <a:pt x="761" y="341630"/>
                  </a:lnTo>
                  <a:lnTo>
                    <a:pt x="1143" y="344170"/>
                  </a:lnTo>
                  <a:lnTo>
                    <a:pt x="345185" y="344170"/>
                  </a:lnTo>
                  <a:lnTo>
                    <a:pt x="345567" y="341630"/>
                  </a:lnTo>
                  <a:close/>
                </a:path>
                <a:path w="346075" h="345439">
                  <a:moveTo>
                    <a:pt x="343661" y="1269"/>
                  </a:moveTo>
                  <a:lnTo>
                    <a:pt x="3048" y="1269"/>
                  </a:lnTo>
                  <a:lnTo>
                    <a:pt x="2285" y="2540"/>
                  </a:lnTo>
                  <a:lnTo>
                    <a:pt x="1143" y="2540"/>
                  </a:lnTo>
                  <a:lnTo>
                    <a:pt x="0" y="6350"/>
                  </a:lnTo>
                  <a:lnTo>
                    <a:pt x="0" y="340359"/>
                  </a:lnTo>
                  <a:lnTo>
                    <a:pt x="380" y="341630"/>
                  </a:lnTo>
                  <a:lnTo>
                    <a:pt x="345948" y="341630"/>
                  </a:lnTo>
                  <a:lnTo>
                    <a:pt x="345948" y="294640"/>
                  </a:lnTo>
                  <a:lnTo>
                    <a:pt x="98298" y="294640"/>
                  </a:lnTo>
                  <a:lnTo>
                    <a:pt x="95884" y="293370"/>
                  </a:lnTo>
                  <a:lnTo>
                    <a:pt x="93599" y="293370"/>
                  </a:lnTo>
                  <a:lnTo>
                    <a:pt x="89026" y="292100"/>
                  </a:lnTo>
                  <a:lnTo>
                    <a:pt x="87122" y="290830"/>
                  </a:lnTo>
                  <a:lnTo>
                    <a:pt x="85471" y="290830"/>
                  </a:lnTo>
                  <a:lnTo>
                    <a:pt x="83184" y="288290"/>
                  </a:lnTo>
                  <a:lnTo>
                    <a:pt x="81660" y="287020"/>
                  </a:lnTo>
                  <a:lnTo>
                    <a:pt x="79375" y="284480"/>
                  </a:lnTo>
                  <a:lnTo>
                    <a:pt x="78231" y="281940"/>
                  </a:lnTo>
                  <a:lnTo>
                    <a:pt x="77088" y="280670"/>
                  </a:lnTo>
                  <a:lnTo>
                    <a:pt x="75565" y="275590"/>
                  </a:lnTo>
                  <a:lnTo>
                    <a:pt x="75183" y="273050"/>
                  </a:lnTo>
                  <a:lnTo>
                    <a:pt x="75183" y="269240"/>
                  </a:lnTo>
                  <a:lnTo>
                    <a:pt x="75565" y="266700"/>
                  </a:lnTo>
                  <a:lnTo>
                    <a:pt x="77088" y="261620"/>
                  </a:lnTo>
                  <a:lnTo>
                    <a:pt x="78231" y="260350"/>
                  </a:lnTo>
                  <a:lnTo>
                    <a:pt x="79375" y="257809"/>
                  </a:lnTo>
                  <a:lnTo>
                    <a:pt x="81660" y="255270"/>
                  </a:lnTo>
                  <a:lnTo>
                    <a:pt x="83184" y="252730"/>
                  </a:lnTo>
                  <a:lnTo>
                    <a:pt x="85471" y="251459"/>
                  </a:lnTo>
                  <a:lnTo>
                    <a:pt x="87122" y="251459"/>
                  </a:lnTo>
                  <a:lnTo>
                    <a:pt x="89026" y="250190"/>
                  </a:lnTo>
                  <a:lnTo>
                    <a:pt x="91312" y="248920"/>
                  </a:lnTo>
                  <a:lnTo>
                    <a:pt x="93599" y="248920"/>
                  </a:lnTo>
                  <a:lnTo>
                    <a:pt x="95884" y="247650"/>
                  </a:lnTo>
                  <a:lnTo>
                    <a:pt x="345948" y="247650"/>
                  </a:lnTo>
                  <a:lnTo>
                    <a:pt x="345948" y="214630"/>
                  </a:lnTo>
                  <a:lnTo>
                    <a:pt x="94742" y="214630"/>
                  </a:lnTo>
                  <a:lnTo>
                    <a:pt x="93218" y="212090"/>
                  </a:lnTo>
                  <a:lnTo>
                    <a:pt x="92836" y="212090"/>
                  </a:lnTo>
                  <a:lnTo>
                    <a:pt x="92455" y="210820"/>
                  </a:lnTo>
                  <a:lnTo>
                    <a:pt x="92455" y="161290"/>
                  </a:lnTo>
                  <a:lnTo>
                    <a:pt x="71627" y="161290"/>
                  </a:lnTo>
                  <a:lnTo>
                    <a:pt x="70866" y="160020"/>
                  </a:lnTo>
                  <a:lnTo>
                    <a:pt x="70484" y="158750"/>
                  </a:lnTo>
                  <a:lnTo>
                    <a:pt x="69723" y="158750"/>
                  </a:lnTo>
                  <a:lnTo>
                    <a:pt x="69342" y="157480"/>
                  </a:lnTo>
                  <a:lnTo>
                    <a:pt x="69342" y="132080"/>
                  </a:lnTo>
                  <a:lnTo>
                    <a:pt x="69723" y="130810"/>
                  </a:lnTo>
                  <a:lnTo>
                    <a:pt x="70484" y="129540"/>
                  </a:lnTo>
                  <a:lnTo>
                    <a:pt x="70866" y="128269"/>
                  </a:lnTo>
                  <a:lnTo>
                    <a:pt x="73151" y="128269"/>
                  </a:lnTo>
                  <a:lnTo>
                    <a:pt x="73913" y="127000"/>
                  </a:lnTo>
                  <a:lnTo>
                    <a:pt x="92455" y="127000"/>
                  </a:lnTo>
                  <a:lnTo>
                    <a:pt x="92455" y="48260"/>
                  </a:lnTo>
                  <a:lnTo>
                    <a:pt x="92836" y="46990"/>
                  </a:lnTo>
                  <a:lnTo>
                    <a:pt x="93218" y="46990"/>
                  </a:lnTo>
                  <a:lnTo>
                    <a:pt x="93979" y="45719"/>
                  </a:lnTo>
                  <a:lnTo>
                    <a:pt x="97027" y="44450"/>
                  </a:lnTo>
                  <a:lnTo>
                    <a:pt x="345948" y="44450"/>
                  </a:lnTo>
                  <a:lnTo>
                    <a:pt x="345948" y="5080"/>
                  </a:lnTo>
                  <a:lnTo>
                    <a:pt x="345185" y="2540"/>
                  </a:lnTo>
                  <a:lnTo>
                    <a:pt x="343661" y="1269"/>
                  </a:lnTo>
                  <a:close/>
                </a:path>
                <a:path w="346075" h="345439">
                  <a:moveTo>
                    <a:pt x="176402" y="293370"/>
                  </a:moveTo>
                  <a:lnTo>
                    <a:pt x="100583" y="293370"/>
                  </a:lnTo>
                  <a:lnTo>
                    <a:pt x="98298" y="294640"/>
                  </a:lnTo>
                  <a:lnTo>
                    <a:pt x="179197" y="294640"/>
                  </a:lnTo>
                  <a:lnTo>
                    <a:pt x="176402" y="293370"/>
                  </a:lnTo>
                  <a:close/>
                </a:path>
                <a:path w="346075" h="345439">
                  <a:moveTo>
                    <a:pt x="245745" y="293370"/>
                  </a:moveTo>
                  <a:lnTo>
                    <a:pt x="181101" y="293370"/>
                  </a:lnTo>
                  <a:lnTo>
                    <a:pt x="179197" y="294640"/>
                  </a:lnTo>
                  <a:lnTo>
                    <a:pt x="247650" y="294640"/>
                  </a:lnTo>
                  <a:lnTo>
                    <a:pt x="245745" y="293370"/>
                  </a:lnTo>
                  <a:close/>
                </a:path>
                <a:path w="346075" h="345439">
                  <a:moveTo>
                    <a:pt x="345948" y="247650"/>
                  </a:moveTo>
                  <a:lnTo>
                    <a:pt x="250444" y="247650"/>
                  </a:lnTo>
                  <a:lnTo>
                    <a:pt x="252729" y="248920"/>
                  </a:lnTo>
                  <a:lnTo>
                    <a:pt x="255016" y="248920"/>
                  </a:lnTo>
                  <a:lnTo>
                    <a:pt x="258825" y="251459"/>
                  </a:lnTo>
                  <a:lnTo>
                    <a:pt x="261238" y="251459"/>
                  </a:lnTo>
                  <a:lnTo>
                    <a:pt x="265810" y="256540"/>
                  </a:lnTo>
                  <a:lnTo>
                    <a:pt x="267334" y="257809"/>
                  </a:lnTo>
                  <a:lnTo>
                    <a:pt x="268477" y="260350"/>
                  </a:lnTo>
                  <a:lnTo>
                    <a:pt x="269240" y="261620"/>
                  </a:lnTo>
                  <a:lnTo>
                    <a:pt x="270001" y="264159"/>
                  </a:lnTo>
                  <a:lnTo>
                    <a:pt x="270763" y="269240"/>
                  </a:lnTo>
                  <a:lnTo>
                    <a:pt x="270763" y="273050"/>
                  </a:lnTo>
                  <a:lnTo>
                    <a:pt x="270001" y="278130"/>
                  </a:lnTo>
                  <a:lnTo>
                    <a:pt x="269240" y="280670"/>
                  </a:lnTo>
                  <a:lnTo>
                    <a:pt x="267334" y="284480"/>
                  </a:lnTo>
                  <a:lnTo>
                    <a:pt x="261238" y="290830"/>
                  </a:lnTo>
                  <a:lnTo>
                    <a:pt x="258825" y="290830"/>
                  </a:lnTo>
                  <a:lnTo>
                    <a:pt x="255016" y="293370"/>
                  </a:lnTo>
                  <a:lnTo>
                    <a:pt x="250444" y="293370"/>
                  </a:lnTo>
                  <a:lnTo>
                    <a:pt x="247650" y="294640"/>
                  </a:lnTo>
                  <a:lnTo>
                    <a:pt x="345948" y="294640"/>
                  </a:lnTo>
                  <a:lnTo>
                    <a:pt x="345948" y="247650"/>
                  </a:lnTo>
                  <a:close/>
                </a:path>
                <a:path w="346075" h="345439">
                  <a:moveTo>
                    <a:pt x="168021" y="290830"/>
                  </a:moveTo>
                  <a:lnTo>
                    <a:pt x="109347" y="290830"/>
                  </a:lnTo>
                  <a:lnTo>
                    <a:pt x="107060" y="292100"/>
                  </a:lnTo>
                  <a:lnTo>
                    <a:pt x="105155" y="293370"/>
                  </a:lnTo>
                  <a:lnTo>
                    <a:pt x="171830" y="293370"/>
                  </a:lnTo>
                  <a:lnTo>
                    <a:pt x="168021" y="290830"/>
                  </a:lnTo>
                  <a:close/>
                </a:path>
                <a:path w="346075" h="345439">
                  <a:moveTo>
                    <a:pt x="237362" y="290830"/>
                  </a:moveTo>
                  <a:lnTo>
                    <a:pt x="189483" y="290830"/>
                  </a:lnTo>
                  <a:lnTo>
                    <a:pt x="185674" y="293370"/>
                  </a:lnTo>
                  <a:lnTo>
                    <a:pt x="241173" y="293370"/>
                  </a:lnTo>
                  <a:lnTo>
                    <a:pt x="237362" y="290830"/>
                  </a:lnTo>
                  <a:close/>
                </a:path>
                <a:path w="346075" h="345439">
                  <a:moveTo>
                    <a:pt x="165607" y="251459"/>
                  </a:moveTo>
                  <a:lnTo>
                    <a:pt x="110998" y="251459"/>
                  </a:lnTo>
                  <a:lnTo>
                    <a:pt x="114807" y="255270"/>
                  </a:lnTo>
                  <a:lnTo>
                    <a:pt x="117094" y="257809"/>
                  </a:lnTo>
                  <a:lnTo>
                    <a:pt x="118236" y="260350"/>
                  </a:lnTo>
                  <a:lnTo>
                    <a:pt x="119760" y="261620"/>
                  </a:lnTo>
                  <a:lnTo>
                    <a:pt x="120142" y="264159"/>
                  </a:lnTo>
                  <a:lnTo>
                    <a:pt x="120903" y="266700"/>
                  </a:lnTo>
                  <a:lnTo>
                    <a:pt x="121411" y="269240"/>
                  </a:lnTo>
                  <a:lnTo>
                    <a:pt x="121411" y="273050"/>
                  </a:lnTo>
                  <a:lnTo>
                    <a:pt x="120903" y="275590"/>
                  </a:lnTo>
                  <a:lnTo>
                    <a:pt x="120142" y="278130"/>
                  </a:lnTo>
                  <a:lnTo>
                    <a:pt x="119760" y="280670"/>
                  </a:lnTo>
                  <a:lnTo>
                    <a:pt x="118236" y="281940"/>
                  </a:lnTo>
                  <a:lnTo>
                    <a:pt x="117094" y="284480"/>
                  </a:lnTo>
                  <a:lnTo>
                    <a:pt x="114807" y="287020"/>
                  </a:lnTo>
                  <a:lnTo>
                    <a:pt x="110998" y="290830"/>
                  </a:lnTo>
                  <a:lnTo>
                    <a:pt x="165607" y="290830"/>
                  </a:lnTo>
                  <a:lnTo>
                    <a:pt x="162559" y="287020"/>
                  </a:lnTo>
                  <a:lnTo>
                    <a:pt x="161417" y="285750"/>
                  </a:lnTo>
                  <a:lnTo>
                    <a:pt x="159511" y="284480"/>
                  </a:lnTo>
                  <a:lnTo>
                    <a:pt x="158750" y="281940"/>
                  </a:lnTo>
                  <a:lnTo>
                    <a:pt x="157606" y="280670"/>
                  </a:lnTo>
                  <a:lnTo>
                    <a:pt x="156845" y="278130"/>
                  </a:lnTo>
                  <a:lnTo>
                    <a:pt x="156082" y="273050"/>
                  </a:lnTo>
                  <a:lnTo>
                    <a:pt x="156082" y="269240"/>
                  </a:lnTo>
                  <a:lnTo>
                    <a:pt x="156845" y="264159"/>
                  </a:lnTo>
                  <a:lnTo>
                    <a:pt x="157606" y="261620"/>
                  </a:lnTo>
                  <a:lnTo>
                    <a:pt x="159511" y="257809"/>
                  </a:lnTo>
                  <a:lnTo>
                    <a:pt x="161417" y="256540"/>
                  </a:lnTo>
                  <a:lnTo>
                    <a:pt x="162559" y="255270"/>
                  </a:lnTo>
                  <a:lnTo>
                    <a:pt x="165607" y="251459"/>
                  </a:lnTo>
                  <a:close/>
                </a:path>
                <a:path w="346075" h="345439">
                  <a:moveTo>
                    <a:pt x="234950" y="251459"/>
                  </a:moveTo>
                  <a:lnTo>
                    <a:pt x="191897" y="251459"/>
                  </a:lnTo>
                  <a:lnTo>
                    <a:pt x="194945" y="255270"/>
                  </a:lnTo>
                  <a:lnTo>
                    <a:pt x="196850" y="256540"/>
                  </a:lnTo>
                  <a:lnTo>
                    <a:pt x="197993" y="257809"/>
                  </a:lnTo>
                  <a:lnTo>
                    <a:pt x="199135" y="260350"/>
                  </a:lnTo>
                  <a:lnTo>
                    <a:pt x="199898" y="261620"/>
                  </a:lnTo>
                  <a:lnTo>
                    <a:pt x="200659" y="264159"/>
                  </a:lnTo>
                  <a:lnTo>
                    <a:pt x="201041" y="266700"/>
                  </a:lnTo>
                  <a:lnTo>
                    <a:pt x="201929" y="269240"/>
                  </a:lnTo>
                  <a:lnTo>
                    <a:pt x="202310" y="270509"/>
                  </a:lnTo>
                  <a:lnTo>
                    <a:pt x="201929" y="273050"/>
                  </a:lnTo>
                  <a:lnTo>
                    <a:pt x="201041" y="275590"/>
                  </a:lnTo>
                  <a:lnTo>
                    <a:pt x="200659" y="278130"/>
                  </a:lnTo>
                  <a:lnTo>
                    <a:pt x="199898" y="280670"/>
                  </a:lnTo>
                  <a:lnTo>
                    <a:pt x="197993" y="284480"/>
                  </a:lnTo>
                  <a:lnTo>
                    <a:pt x="196850" y="285750"/>
                  </a:lnTo>
                  <a:lnTo>
                    <a:pt x="194945" y="287020"/>
                  </a:lnTo>
                  <a:lnTo>
                    <a:pt x="191897" y="290830"/>
                  </a:lnTo>
                  <a:lnTo>
                    <a:pt x="234950" y="290830"/>
                  </a:lnTo>
                  <a:lnTo>
                    <a:pt x="231901" y="287020"/>
                  </a:lnTo>
                  <a:lnTo>
                    <a:pt x="229997" y="285750"/>
                  </a:lnTo>
                  <a:lnTo>
                    <a:pt x="228853" y="284480"/>
                  </a:lnTo>
                  <a:lnTo>
                    <a:pt x="226949" y="280670"/>
                  </a:lnTo>
                  <a:lnTo>
                    <a:pt x="226186" y="278130"/>
                  </a:lnTo>
                  <a:lnTo>
                    <a:pt x="225805" y="275590"/>
                  </a:lnTo>
                  <a:lnTo>
                    <a:pt x="225044" y="273050"/>
                  </a:lnTo>
                  <a:lnTo>
                    <a:pt x="224535" y="270509"/>
                  </a:lnTo>
                  <a:lnTo>
                    <a:pt x="225044" y="269240"/>
                  </a:lnTo>
                  <a:lnTo>
                    <a:pt x="225805" y="266700"/>
                  </a:lnTo>
                  <a:lnTo>
                    <a:pt x="226186" y="264159"/>
                  </a:lnTo>
                  <a:lnTo>
                    <a:pt x="226949" y="261620"/>
                  </a:lnTo>
                  <a:lnTo>
                    <a:pt x="227710" y="260350"/>
                  </a:lnTo>
                  <a:lnTo>
                    <a:pt x="228853" y="257809"/>
                  </a:lnTo>
                  <a:lnTo>
                    <a:pt x="229997" y="256540"/>
                  </a:lnTo>
                  <a:lnTo>
                    <a:pt x="231901" y="255270"/>
                  </a:lnTo>
                  <a:lnTo>
                    <a:pt x="234950" y="251459"/>
                  </a:lnTo>
                  <a:close/>
                </a:path>
                <a:path w="346075" h="345439">
                  <a:moveTo>
                    <a:pt x="171830" y="248920"/>
                  </a:moveTo>
                  <a:lnTo>
                    <a:pt x="105155" y="248920"/>
                  </a:lnTo>
                  <a:lnTo>
                    <a:pt x="107060" y="250190"/>
                  </a:lnTo>
                  <a:lnTo>
                    <a:pt x="109347" y="251459"/>
                  </a:lnTo>
                  <a:lnTo>
                    <a:pt x="168021" y="251459"/>
                  </a:lnTo>
                  <a:lnTo>
                    <a:pt x="171830" y="248920"/>
                  </a:lnTo>
                  <a:close/>
                </a:path>
                <a:path w="346075" h="345439">
                  <a:moveTo>
                    <a:pt x="241173" y="248920"/>
                  </a:moveTo>
                  <a:lnTo>
                    <a:pt x="185674" y="248920"/>
                  </a:lnTo>
                  <a:lnTo>
                    <a:pt x="189483" y="251459"/>
                  </a:lnTo>
                  <a:lnTo>
                    <a:pt x="237362" y="251459"/>
                  </a:lnTo>
                  <a:lnTo>
                    <a:pt x="241173" y="248920"/>
                  </a:lnTo>
                  <a:close/>
                </a:path>
                <a:path w="346075" h="345439">
                  <a:moveTo>
                    <a:pt x="176402" y="247650"/>
                  </a:moveTo>
                  <a:lnTo>
                    <a:pt x="100583" y="247650"/>
                  </a:lnTo>
                  <a:lnTo>
                    <a:pt x="102870" y="248920"/>
                  </a:lnTo>
                  <a:lnTo>
                    <a:pt x="174117" y="248920"/>
                  </a:lnTo>
                  <a:lnTo>
                    <a:pt x="176402" y="247650"/>
                  </a:lnTo>
                  <a:close/>
                </a:path>
                <a:path w="346075" h="345439">
                  <a:moveTo>
                    <a:pt x="245745" y="247650"/>
                  </a:moveTo>
                  <a:lnTo>
                    <a:pt x="181101" y="247650"/>
                  </a:lnTo>
                  <a:lnTo>
                    <a:pt x="183387" y="248920"/>
                  </a:lnTo>
                  <a:lnTo>
                    <a:pt x="243458" y="248920"/>
                  </a:lnTo>
                  <a:lnTo>
                    <a:pt x="245745" y="247650"/>
                  </a:lnTo>
                  <a:close/>
                </a:path>
                <a:path w="346075" h="345439">
                  <a:moveTo>
                    <a:pt x="174117" y="212090"/>
                  </a:moveTo>
                  <a:lnTo>
                    <a:pt x="103250" y="212090"/>
                  </a:lnTo>
                  <a:lnTo>
                    <a:pt x="102488" y="213359"/>
                  </a:lnTo>
                  <a:lnTo>
                    <a:pt x="101346" y="214630"/>
                  </a:lnTo>
                  <a:lnTo>
                    <a:pt x="175641" y="214630"/>
                  </a:lnTo>
                  <a:lnTo>
                    <a:pt x="174117" y="212090"/>
                  </a:lnTo>
                  <a:close/>
                </a:path>
                <a:path w="346075" h="345439">
                  <a:moveTo>
                    <a:pt x="243458" y="212090"/>
                  </a:moveTo>
                  <a:lnTo>
                    <a:pt x="183387" y="212090"/>
                  </a:lnTo>
                  <a:lnTo>
                    <a:pt x="183006" y="213359"/>
                  </a:lnTo>
                  <a:lnTo>
                    <a:pt x="181863" y="214630"/>
                  </a:lnTo>
                  <a:lnTo>
                    <a:pt x="244982" y="214630"/>
                  </a:lnTo>
                  <a:lnTo>
                    <a:pt x="243458" y="212090"/>
                  </a:lnTo>
                  <a:close/>
                </a:path>
                <a:path w="346075" h="345439">
                  <a:moveTo>
                    <a:pt x="345948" y="44450"/>
                  </a:moveTo>
                  <a:lnTo>
                    <a:pt x="250444" y="44450"/>
                  </a:lnTo>
                  <a:lnTo>
                    <a:pt x="251205" y="45719"/>
                  </a:lnTo>
                  <a:lnTo>
                    <a:pt x="251968" y="45719"/>
                  </a:lnTo>
                  <a:lnTo>
                    <a:pt x="252729" y="46990"/>
                  </a:lnTo>
                  <a:lnTo>
                    <a:pt x="253110" y="46990"/>
                  </a:lnTo>
                  <a:lnTo>
                    <a:pt x="253492" y="49530"/>
                  </a:lnTo>
                  <a:lnTo>
                    <a:pt x="253492" y="149859"/>
                  </a:lnTo>
                  <a:lnTo>
                    <a:pt x="272033" y="149859"/>
                  </a:lnTo>
                  <a:lnTo>
                    <a:pt x="273557" y="151130"/>
                  </a:lnTo>
                  <a:lnTo>
                    <a:pt x="274320" y="151130"/>
                  </a:lnTo>
                  <a:lnTo>
                    <a:pt x="275844" y="152400"/>
                  </a:lnTo>
                  <a:lnTo>
                    <a:pt x="276605" y="154940"/>
                  </a:lnTo>
                  <a:lnTo>
                    <a:pt x="276605" y="180340"/>
                  </a:lnTo>
                  <a:lnTo>
                    <a:pt x="276225" y="181609"/>
                  </a:lnTo>
                  <a:lnTo>
                    <a:pt x="275844" y="181609"/>
                  </a:lnTo>
                  <a:lnTo>
                    <a:pt x="274320" y="184150"/>
                  </a:lnTo>
                  <a:lnTo>
                    <a:pt x="253492" y="184150"/>
                  </a:lnTo>
                  <a:lnTo>
                    <a:pt x="253492" y="210820"/>
                  </a:lnTo>
                  <a:lnTo>
                    <a:pt x="253110" y="212090"/>
                  </a:lnTo>
                  <a:lnTo>
                    <a:pt x="252729" y="212090"/>
                  </a:lnTo>
                  <a:lnTo>
                    <a:pt x="251205" y="214630"/>
                  </a:lnTo>
                  <a:lnTo>
                    <a:pt x="345948" y="214630"/>
                  </a:lnTo>
                  <a:lnTo>
                    <a:pt x="345948" y="44450"/>
                  </a:lnTo>
                  <a:close/>
                </a:path>
                <a:path w="346075" h="345439">
                  <a:moveTo>
                    <a:pt x="173735" y="46990"/>
                  </a:moveTo>
                  <a:lnTo>
                    <a:pt x="103631" y="46990"/>
                  </a:lnTo>
                  <a:lnTo>
                    <a:pt x="104012" y="49530"/>
                  </a:lnTo>
                  <a:lnTo>
                    <a:pt x="104012" y="127000"/>
                  </a:lnTo>
                  <a:lnTo>
                    <a:pt x="122554" y="127000"/>
                  </a:lnTo>
                  <a:lnTo>
                    <a:pt x="123317" y="128269"/>
                  </a:lnTo>
                  <a:lnTo>
                    <a:pt x="125602" y="128269"/>
                  </a:lnTo>
                  <a:lnTo>
                    <a:pt x="126365" y="129540"/>
                  </a:lnTo>
                  <a:lnTo>
                    <a:pt x="127126" y="132080"/>
                  </a:lnTo>
                  <a:lnTo>
                    <a:pt x="127126" y="157480"/>
                  </a:lnTo>
                  <a:lnTo>
                    <a:pt x="126746" y="158750"/>
                  </a:lnTo>
                  <a:lnTo>
                    <a:pt x="126365" y="158750"/>
                  </a:lnTo>
                  <a:lnTo>
                    <a:pt x="124459" y="161290"/>
                  </a:lnTo>
                  <a:lnTo>
                    <a:pt x="104012" y="161290"/>
                  </a:lnTo>
                  <a:lnTo>
                    <a:pt x="104012" y="210820"/>
                  </a:lnTo>
                  <a:lnTo>
                    <a:pt x="103631" y="212090"/>
                  </a:lnTo>
                  <a:lnTo>
                    <a:pt x="173735" y="212090"/>
                  </a:lnTo>
                  <a:lnTo>
                    <a:pt x="173354" y="210820"/>
                  </a:lnTo>
                  <a:lnTo>
                    <a:pt x="173354" y="115569"/>
                  </a:lnTo>
                  <a:lnTo>
                    <a:pt x="153288" y="115569"/>
                  </a:lnTo>
                  <a:lnTo>
                    <a:pt x="151765" y="114300"/>
                  </a:lnTo>
                  <a:lnTo>
                    <a:pt x="151002" y="113030"/>
                  </a:lnTo>
                  <a:lnTo>
                    <a:pt x="150241" y="110490"/>
                  </a:lnTo>
                  <a:lnTo>
                    <a:pt x="150241" y="85090"/>
                  </a:lnTo>
                  <a:lnTo>
                    <a:pt x="150622" y="85090"/>
                  </a:lnTo>
                  <a:lnTo>
                    <a:pt x="151002" y="83819"/>
                  </a:lnTo>
                  <a:lnTo>
                    <a:pt x="152526" y="81280"/>
                  </a:lnTo>
                  <a:lnTo>
                    <a:pt x="173354" y="81280"/>
                  </a:lnTo>
                  <a:lnTo>
                    <a:pt x="173354" y="48260"/>
                  </a:lnTo>
                  <a:lnTo>
                    <a:pt x="173735" y="46990"/>
                  </a:lnTo>
                  <a:close/>
                </a:path>
                <a:path w="346075" h="345439">
                  <a:moveTo>
                    <a:pt x="243077" y="46990"/>
                  </a:moveTo>
                  <a:lnTo>
                    <a:pt x="184530" y="46990"/>
                  </a:lnTo>
                  <a:lnTo>
                    <a:pt x="184530" y="49530"/>
                  </a:lnTo>
                  <a:lnTo>
                    <a:pt x="184911" y="49530"/>
                  </a:lnTo>
                  <a:lnTo>
                    <a:pt x="184911" y="81280"/>
                  </a:lnTo>
                  <a:lnTo>
                    <a:pt x="204977" y="81280"/>
                  </a:lnTo>
                  <a:lnTo>
                    <a:pt x="206501" y="83819"/>
                  </a:lnTo>
                  <a:lnTo>
                    <a:pt x="206882" y="85090"/>
                  </a:lnTo>
                  <a:lnTo>
                    <a:pt x="207263" y="85090"/>
                  </a:lnTo>
                  <a:lnTo>
                    <a:pt x="208025" y="86360"/>
                  </a:lnTo>
                  <a:lnTo>
                    <a:pt x="208025" y="109219"/>
                  </a:lnTo>
                  <a:lnTo>
                    <a:pt x="207263" y="110490"/>
                  </a:lnTo>
                  <a:lnTo>
                    <a:pt x="206501" y="113030"/>
                  </a:lnTo>
                  <a:lnTo>
                    <a:pt x="205740" y="114300"/>
                  </a:lnTo>
                  <a:lnTo>
                    <a:pt x="204216" y="115569"/>
                  </a:lnTo>
                  <a:lnTo>
                    <a:pt x="184911" y="115569"/>
                  </a:lnTo>
                  <a:lnTo>
                    <a:pt x="184911" y="209550"/>
                  </a:lnTo>
                  <a:lnTo>
                    <a:pt x="184530" y="210820"/>
                  </a:lnTo>
                  <a:lnTo>
                    <a:pt x="184530" y="212090"/>
                  </a:lnTo>
                  <a:lnTo>
                    <a:pt x="243077" y="212090"/>
                  </a:lnTo>
                  <a:lnTo>
                    <a:pt x="242316" y="210820"/>
                  </a:lnTo>
                  <a:lnTo>
                    <a:pt x="241934" y="209550"/>
                  </a:lnTo>
                  <a:lnTo>
                    <a:pt x="241934" y="184150"/>
                  </a:lnTo>
                  <a:lnTo>
                    <a:pt x="221869" y="184150"/>
                  </a:lnTo>
                  <a:lnTo>
                    <a:pt x="220345" y="181609"/>
                  </a:lnTo>
                  <a:lnTo>
                    <a:pt x="219963" y="181609"/>
                  </a:lnTo>
                  <a:lnTo>
                    <a:pt x="219582" y="180340"/>
                  </a:lnTo>
                  <a:lnTo>
                    <a:pt x="219582" y="154940"/>
                  </a:lnTo>
                  <a:lnTo>
                    <a:pt x="220345" y="152400"/>
                  </a:lnTo>
                  <a:lnTo>
                    <a:pt x="221869" y="151130"/>
                  </a:lnTo>
                  <a:lnTo>
                    <a:pt x="222630" y="151130"/>
                  </a:lnTo>
                  <a:lnTo>
                    <a:pt x="223774" y="149859"/>
                  </a:lnTo>
                  <a:lnTo>
                    <a:pt x="241934" y="149859"/>
                  </a:lnTo>
                  <a:lnTo>
                    <a:pt x="241934" y="49530"/>
                  </a:lnTo>
                  <a:lnTo>
                    <a:pt x="242316" y="48260"/>
                  </a:lnTo>
                  <a:lnTo>
                    <a:pt x="243077" y="46990"/>
                  </a:lnTo>
                  <a:close/>
                </a:path>
                <a:path w="346075" h="345439">
                  <a:moveTo>
                    <a:pt x="174878" y="45719"/>
                  </a:moveTo>
                  <a:lnTo>
                    <a:pt x="102488" y="45719"/>
                  </a:lnTo>
                  <a:lnTo>
                    <a:pt x="103250" y="46990"/>
                  </a:lnTo>
                  <a:lnTo>
                    <a:pt x="174117" y="46990"/>
                  </a:lnTo>
                  <a:lnTo>
                    <a:pt x="174878" y="45719"/>
                  </a:lnTo>
                  <a:close/>
                </a:path>
                <a:path w="346075" h="345439">
                  <a:moveTo>
                    <a:pt x="244221" y="45719"/>
                  </a:moveTo>
                  <a:lnTo>
                    <a:pt x="183006" y="45719"/>
                  </a:lnTo>
                  <a:lnTo>
                    <a:pt x="183387" y="46990"/>
                  </a:lnTo>
                  <a:lnTo>
                    <a:pt x="243458" y="46990"/>
                  </a:lnTo>
                  <a:lnTo>
                    <a:pt x="244221" y="45719"/>
                  </a:lnTo>
                  <a:close/>
                </a:path>
                <a:path w="346075" h="345439">
                  <a:moveTo>
                    <a:pt x="176402" y="44450"/>
                  </a:moveTo>
                  <a:lnTo>
                    <a:pt x="100202" y="44450"/>
                  </a:lnTo>
                  <a:lnTo>
                    <a:pt x="101346" y="45719"/>
                  </a:lnTo>
                  <a:lnTo>
                    <a:pt x="175641" y="45719"/>
                  </a:lnTo>
                  <a:lnTo>
                    <a:pt x="176402" y="44450"/>
                  </a:lnTo>
                  <a:close/>
                </a:path>
                <a:path w="346075" h="345439">
                  <a:moveTo>
                    <a:pt x="245745" y="44450"/>
                  </a:moveTo>
                  <a:lnTo>
                    <a:pt x="181101" y="44450"/>
                  </a:lnTo>
                  <a:lnTo>
                    <a:pt x="181863" y="45719"/>
                  </a:lnTo>
                  <a:lnTo>
                    <a:pt x="244982" y="45719"/>
                  </a:lnTo>
                  <a:lnTo>
                    <a:pt x="245745" y="44450"/>
                  </a:lnTo>
                  <a:close/>
                </a:path>
                <a:path w="346075" h="345439">
                  <a:moveTo>
                    <a:pt x="341375" y="0"/>
                  </a:moveTo>
                  <a:lnTo>
                    <a:pt x="4952" y="0"/>
                  </a:lnTo>
                  <a:lnTo>
                    <a:pt x="3809" y="1269"/>
                  </a:lnTo>
                  <a:lnTo>
                    <a:pt x="342137" y="1269"/>
                  </a:lnTo>
                  <a:lnTo>
                    <a:pt x="341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sp>
        <p:nvSpPr>
          <p:cNvPr id="70" name="object 24">
            <a:extLst>
              <a:ext uri="{FF2B5EF4-FFF2-40B4-BE49-F238E27FC236}">
                <a16:creationId xmlns:a16="http://schemas.microsoft.com/office/drawing/2014/main" id="{85B0915B-1B29-F12C-17AC-64483BE7CF6B}"/>
              </a:ext>
            </a:extLst>
          </p:cNvPr>
          <p:cNvSpPr txBox="1"/>
          <p:nvPr/>
        </p:nvSpPr>
        <p:spPr>
          <a:xfrm>
            <a:off x="1696200" y="2472056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6.</a:t>
            </a:r>
            <a:r>
              <a:rPr sz="1500" b="1" spc="-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IN" sz="1500" b="1" spc="-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FEEDBACK&amp;</a:t>
            </a:r>
            <a:r>
              <a:rPr sz="15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GRATITUDE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340354D3-5014-42F9-3D5D-C913E0FE9007}"/>
              </a:ext>
            </a:extLst>
          </p:cNvPr>
          <p:cNvSpPr/>
          <p:nvPr/>
        </p:nvSpPr>
        <p:spPr>
          <a:xfrm>
            <a:off x="737616" y="3960875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77" y="2886"/>
                </a:lnTo>
                <a:lnTo>
                  <a:pt x="279145" y="11313"/>
                </a:lnTo>
                <a:lnTo>
                  <a:pt x="236481" y="24934"/>
                </a:lnTo>
                <a:lnTo>
                  <a:pt x="196234" y="43401"/>
                </a:lnTo>
                <a:lnTo>
                  <a:pt x="158751" y="66367"/>
                </a:lnTo>
                <a:lnTo>
                  <a:pt x="124377" y="93483"/>
                </a:lnTo>
                <a:lnTo>
                  <a:pt x="93461" y="124403"/>
                </a:lnTo>
                <a:lnTo>
                  <a:pt x="66349" y="158779"/>
                </a:lnTo>
                <a:lnTo>
                  <a:pt x="43389" y="196263"/>
                </a:lnTo>
                <a:lnTo>
                  <a:pt x="24926" y="236507"/>
                </a:lnTo>
                <a:lnTo>
                  <a:pt x="11309" y="279166"/>
                </a:lnTo>
                <a:lnTo>
                  <a:pt x="2885" y="323889"/>
                </a:lnTo>
                <a:lnTo>
                  <a:pt x="0" y="370331"/>
                </a:lnTo>
                <a:lnTo>
                  <a:pt x="2885" y="416774"/>
                </a:lnTo>
                <a:lnTo>
                  <a:pt x="11309" y="461497"/>
                </a:lnTo>
                <a:lnTo>
                  <a:pt x="24926" y="504156"/>
                </a:lnTo>
                <a:lnTo>
                  <a:pt x="43389" y="544400"/>
                </a:lnTo>
                <a:lnTo>
                  <a:pt x="66349" y="581884"/>
                </a:lnTo>
                <a:lnTo>
                  <a:pt x="93461" y="616260"/>
                </a:lnTo>
                <a:lnTo>
                  <a:pt x="124377" y="647180"/>
                </a:lnTo>
                <a:lnTo>
                  <a:pt x="158751" y="674296"/>
                </a:lnTo>
                <a:lnTo>
                  <a:pt x="196234" y="697262"/>
                </a:lnTo>
                <a:lnTo>
                  <a:pt x="236481" y="715729"/>
                </a:lnTo>
                <a:lnTo>
                  <a:pt x="279145" y="729350"/>
                </a:lnTo>
                <a:lnTo>
                  <a:pt x="323877" y="737777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7"/>
                </a:lnTo>
                <a:lnTo>
                  <a:pt x="3381481" y="729350"/>
                </a:lnTo>
                <a:lnTo>
                  <a:pt x="3424140" y="715729"/>
                </a:lnTo>
                <a:lnTo>
                  <a:pt x="3464384" y="697262"/>
                </a:lnTo>
                <a:lnTo>
                  <a:pt x="3501868" y="674296"/>
                </a:lnTo>
                <a:lnTo>
                  <a:pt x="3536244" y="647180"/>
                </a:lnTo>
                <a:lnTo>
                  <a:pt x="3567164" y="616260"/>
                </a:lnTo>
                <a:lnTo>
                  <a:pt x="3594280" y="581884"/>
                </a:lnTo>
                <a:lnTo>
                  <a:pt x="3617246" y="544400"/>
                </a:lnTo>
                <a:lnTo>
                  <a:pt x="3635713" y="504156"/>
                </a:lnTo>
                <a:lnTo>
                  <a:pt x="3649334" y="461497"/>
                </a:lnTo>
                <a:lnTo>
                  <a:pt x="3657761" y="416774"/>
                </a:lnTo>
                <a:lnTo>
                  <a:pt x="3660648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F59F2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72" name="object 26">
            <a:extLst>
              <a:ext uri="{FF2B5EF4-FFF2-40B4-BE49-F238E27FC236}">
                <a16:creationId xmlns:a16="http://schemas.microsoft.com/office/drawing/2014/main" id="{BEAC185B-9E0D-7E6D-05E7-90CDEFC1BEB9}"/>
              </a:ext>
            </a:extLst>
          </p:cNvPr>
          <p:cNvGrpSpPr/>
          <p:nvPr/>
        </p:nvGrpSpPr>
        <p:grpSpPr>
          <a:xfrm>
            <a:off x="4398264" y="2133600"/>
            <a:ext cx="939165" cy="940435"/>
            <a:chOff x="4398264" y="1507236"/>
            <a:chExt cx="939165" cy="940435"/>
          </a:xfrm>
        </p:grpSpPr>
        <p:sp>
          <p:nvSpPr>
            <p:cNvPr id="73" name="object 27">
              <a:extLst>
                <a:ext uri="{FF2B5EF4-FFF2-40B4-BE49-F238E27FC236}">
                  <a16:creationId xmlns:a16="http://schemas.microsoft.com/office/drawing/2014/main" id="{2A9877DC-001D-5FD5-B530-1E40DB89F690}"/>
                </a:ext>
              </a:extLst>
            </p:cNvPr>
            <p:cNvSpPr/>
            <p:nvPr/>
          </p:nvSpPr>
          <p:spPr>
            <a:xfrm>
              <a:off x="4398264" y="1507236"/>
              <a:ext cx="939165" cy="940435"/>
            </a:xfrm>
            <a:custGeom>
              <a:avLst/>
              <a:gdLst/>
              <a:ahLst/>
              <a:cxnLst/>
              <a:rect l="l" t="t" r="r" b="b"/>
              <a:pathLst>
                <a:path w="939164" h="940435">
                  <a:moveTo>
                    <a:pt x="469391" y="0"/>
                  </a:moveTo>
                  <a:lnTo>
                    <a:pt x="421404" y="2426"/>
                  </a:lnTo>
                  <a:lnTo>
                    <a:pt x="374802" y="9549"/>
                  </a:lnTo>
                  <a:lnTo>
                    <a:pt x="329820" y="21132"/>
                  </a:lnTo>
                  <a:lnTo>
                    <a:pt x="286696" y="36939"/>
                  </a:lnTo>
                  <a:lnTo>
                    <a:pt x="245665" y="56733"/>
                  </a:lnTo>
                  <a:lnTo>
                    <a:pt x="206964" y="80280"/>
                  </a:lnTo>
                  <a:lnTo>
                    <a:pt x="170827" y="107342"/>
                  </a:lnTo>
                  <a:lnTo>
                    <a:pt x="137493" y="137683"/>
                  </a:lnTo>
                  <a:lnTo>
                    <a:pt x="107196" y="171069"/>
                  </a:lnTo>
                  <a:lnTo>
                    <a:pt x="80172" y="207261"/>
                  </a:lnTo>
                  <a:lnTo>
                    <a:pt x="56659" y="246025"/>
                  </a:lnTo>
                  <a:lnTo>
                    <a:pt x="36891" y="287125"/>
                  </a:lnTo>
                  <a:lnTo>
                    <a:pt x="21105" y="330323"/>
                  </a:lnTo>
                  <a:lnTo>
                    <a:pt x="9537" y="375385"/>
                  </a:lnTo>
                  <a:lnTo>
                    <a:pt x="2423" y="422074"/>
                  </a:lnTo>
                  <a:lnTo>
                    <a:pt x="0" y="470153"/>
                  </a:lnTo>
                  <a:lnTo>
                    <a:pt x="2423" y="518233"/>
                  </a:lnTo>
                  <a:lnTo>
                    <a:pt x="9537" y="564922"/>
                  </a:lnTo>
                  <a:lnTo>
                    <a:pt x="21105" y="609984"/>
                  </a:lnTo>
                  <a:lnTo>
                    <a:pt x="36891" y="653182"/>
                  </a:lnTo>
                  <a:lnTo>
                    <a:pt x="56659" y="694282"/>
                  </a:lnTo>
                  <a:lnTo>
                    <a:pt x="80172" y="733046"/>
                  </a:lnTo>
                  <a:lnTo>
                    <a:pt x="107196" y="769238"/>
                  </a:lnTo>
                  <a:lnTo>
                    <a:pt x="137493" y="802624"/>
                  </a:lnTo>
                  <a:lnTo>
                    <a:pt x="170827" y="832965"/>
                  </a:lnTo>
                  <a:lnTo>
                    <a:pt x="206964" y="860027"/>
                  </a:lnTo>
                  <a:lnTo>
                    <a:pt x="245665" y="883574"/>
                  </a:lnTo>
                  <a:lnTo>
                    <a:pt x="286696" y="903368"/>
                  </a:lnTo>
                  <a:lnTo>
                    <a:pt x="329820" y="919175"/>
                  </a:lnTo>
                  <a:lnTo>
                    <a:pt x="374802" y="930758"/>
                  </a:lnTo>
                  <a:lnTo>
                    <a:pt x="421404" y="937881"/>
                  </a:lnTo>
                  <a:lnTo>
                    <a:pt x="469391" y="940308"/>
                  </a:lnTo>
                  <a:lnTo>
                    <a:pt x="517379" y="937881"/>
                  </a:lnTo>
                  <a:lnTo>
                    <a:pt x="563981" y="930758"/>
                  </a:lnTo>
                  <a:lnTo>
                    <a:pt x="608963" y="919175"/>
                  </a:lnTo>
                  <a:lnTo>
                    <a:pt x="652087" y="903368"/>
                  </a:lnTo>
                  <a:lnTo>
                    <a:pt x="693118" y="883574"/>
                  </a:lnTo>
                  <a:lnTo>
                    <a:pt x="731819" y="860027"/>
                  </a:lnTo>
                  <a:lnTo>
                    <a:pt x="767956" y="832965"/>
                  </a:lnTo>
                  <a:lnTo>
                    <a:pt x="801290" y="802624"/>
                  </a:lnTo>
                  <a:lnTo>
                    <a:pt x="831587" y="769238"/>
                  </a:lnTo>
                  <a:lnTo>
                    <a:pt x="858611" y="733046"/>
                  </a:lnTo>
                  <a:lnTo>
                    <a:pt x="882124" y="694282"/>
                  </a:lnTo>
                  <a:lnTo>
                    <a:pt x="901892" y="653182"/>
                  </a:lnTo>
                  <a:lnTo>
                    <a:pt x="917678" y="609984"/>
                  </a:lnTo>
                  <a:lnTo>
                    <a:pt x="929246" y="564922"/>
                  </a:lnTo>
                  <a:lnTo>
                    <a:pt x="936360" y="518233"/>
                  </a:lnTo>
                  <a:lnTo>
                    <a:pt x="938784" y="470153"/>
                  </a:lnTo>
                  <a:lnTo>
                    <a:pt x="936360" y="422074"/>
                  </a:lnTo>
                  <a:lnTo>
                    <a:pt x="929246" y="375385"/>
                  </a:lnTo>
                  <a:lnTo>
                    <a:pt x="917678" y="330323"/>
                  </a:lnTo>
                  <a:lnTo>
                    <a:pt x="901892" y="287125"/>
                  </a:lnTo>
                  <a:lnTo>
                    <a:pt x="882124" y="246025"/>
                  </a:lnTo>
                  <a:lnTo>
                    <a:pt x="858611" y="207261"/>
                  </a:lnTo>
                  <a:lnTo>
                    <a:pt x="831587" y="171069"/>
                  </a:lnTo>
                  <a:lnTo>
                    <a:pt x="801290" y="137683"/>
                  </a:lnTo>
                  <a:lnTo>
                    <a:pt x="767956" y="107342"/>
                  </a:lnTo>
                  <a:lnTo>
                    <a:pt x="731819" y="80280"/>
                  </a:lnTo>
                  <a:lnTo>
                    <a:pt x="693118" y="56733"/>
                  </a:lnTo>
                  <a:lnTo>
                    <a:pt x="652087" y="36939"/>
                  </a:lnTo>
                  <a:lnTo>
                    <a:pt x="608963" y="21132"/>
                  </a:lnTo>
                  <a:lnTo>
                    <a:pt x="563981" y="9549"/>
                  </a:lnTo>
                  <a:lnTo>
                    <a:pt x="517379" y="2426"/>
                  </a:lnTo>
                  <a:lnTo>
                    <a:pt x="469391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74" name="object 28">
              <a:extLst>
                <a:ext uri="{FF2B5EF4-FFF2-40B4-BE49-F238E27FC236}">
                  <a16:creationId xmlns:a16="http://schemas.microsoft.com/office/drawing/2014/main" id="{F954EBBC-00F4-F358-838D-4588503612C1}"/>
                </a:ext>
              </a:extLst>
            </p:cNvPr>
            <p:cNvSpPr/>
            <p:nvPr/>
          </p:nvSpPr>
          <p:spPr>
            <a:xfrm>
              <a:off x="4745736" y="1812036"/>
              <a:ext cx="220979" cy="288290"/>
            </a:xfrm>
            <a:custGeom>
              <a:avLst/>
              <a:gdLst/>
              <a:ahLst/>
              <a:cxnLst/>
              <a:rect l="l" t="t" r="r" b="b"/>
              <a:pathLst>
                <a:path w="220979" h="288289">
                  <a:moveTo>
                    <a:pt x="156463" y="0"/>
                  </a:moveTo>
                  <a:lnTo>
                    <a:pt x="140080" y="0"/>
                  </a:lnTo>
                  <a:lnTo>
                    <a:pt x="132841" y="1015"/>
                  </a:lnTo>
                  <a:lnTo>
                    <a:pt x="125222" y="2921"/>
                  </a:lnTo>
                  <a:lnTo>
                    <a:pt x="117983" y="4317"/>
                  </a:lnTo>
                  <a:lnTo>
                    <a:pt x="111251" y="7619"/>
                  </a:lnTo>
                  <a:lnTo>
                    <a:pt x="104901" y="10540"/>
                  </a:lnTo>
                  <a:lnTo>
                    <a:pt x="98171" y="17272"/>
                  </a:lnTo>
                  <a:lnTo>
                    <a:pt x="96774" y="20065"/>
                  </a:lnTo>
                  <a:lnTo>
                    <a:pt x="93344" y="20065"/>
                  </a:lnTo>
                  <a:lnTo>
                    <a:pt x="90042" y="20574"/>
                  </a:lnTo>
                  <a:lnTo>
                    <a:pt x="74675" y="35940"/>
                  </a:lnTo>
                  <a:lnTo>
                    <a:pt x="74675" y="46862"/>
                  </a:lnTo>
                  <a:lnTo>
                    <a:pt x="76580" y="57403"/>
                  </a:lnTo>
                  <a:lnTo>
                    <a:pt x="78993" y="66039"/>
                  </a:lnTo>
                  <a:lnTo>
                    <a:pt x="78993" y="66548"/>
                  </a:lnTo>
                  <a:lnTo>
                    <a:pt x="76580" y="68961"/>
                  </a:lnTo>
                  <a:lnTo>
                    <a:pt x="74167" y="72262"/>
                  </a:lnTo>
                  <a:lnTo>
                    <a:pt x="72643" y="74675"/>
                  </a:lnTo>
                  <a:lnTo>
                    <a:pt x="71754" y="81279"/>
                  </a:lnTo>
                  <a:lnTo>
                    <a:pt x="71754" y="88011"/>
                  </a:lnTo>
                  <a:lnTo>
                    <a:pt x="72262" y="91439"/>
                  </a:lnTo>
                  <a:lnTo>
                    <a:pt x="72643" y="93725"/>
                  </a:lnTo>
                  <a:lnTo>
                    <a:pt x="74167" y="96138"/>
                  </a:lnTo>
                  <a:lnTo>
                    <a:pt x="75056" y="98551"/>
                  </a:lnTo>
                  <a:lnTo>
                    <a:pt x="76580" y="100456"/>
                  </a:lnTo>
                  <a:lnTo>
                    <a:pt x="78486" y="102362"/>
                  </a:lnTo>
                  <a:lnTo>
                    <a:pt x="80390" y="103377"/>
                  </a:lnTo>
                  <a:lnTo>
                    <a:pt x="80899" y="108585"/>
                  </a:lnTo>
                  <a:lnTo>
                    <a:pt x="81300" y="112394"/>
                  </a:lnTo>
                  <a:lnTo>
                    <a:pt x="81406" y="113411"/>
                  </a:lnTo>
                  <a:lnTo>
                    <a:pt x="82803" y="117728"/>
                  </a:lnTo>
                  <a:lnTo>
                    <a:pt x="97789" y="146430"/>
                  </a:lnTo>
                  <a:lnTo>
                    <a:pt x="101091" y="150240"/>
                  </a:lnTo>
                  <a:lnTo>
                    <a:pt x="103504" y="152653"/>
                  </a:lnTo>
                  <a:lnTo>
                    <a:pt x="103504" y="174116"/>
                  </a:lnTo>
                  <a:lnTo>
                    <a:pt x="96774" y="176529"/>
                  </a:lnTo>
                  <a:lnTo>
                    <a:pt x="89535" y="179450"/>
                  </a:lnTo>
                  <a:lnTo>
                    <a:pt x="82296" y="182244"/>
                  </a:lnTo>
                  <a:lnTo>
                    <a:pt x="74675" y="183768"/>
                  </a:lnTo>
                  <a:lnTo>
                    <a:pt x="51053" y="191897"/>
                  </a:lnTo>
                  <a:lnTo>
                    <a:pt x="40004" y="196214"/>
                  </a:lnTo>
                  <a:lnTo>
                    <a:pt x="22098" y="204724"/>
                  </a:lnTo>
                  <a:lnTo>
                    <a:pt x="15366" y="209550"/>
                  </a:lnTo>
                  <a:lnTo>
                    <a:pt x="12953" y="212471"/>
                  </a:lnTo>
                  <a:lnTo>
                    <a:pt x="10540" y="214884"/>
                  </a:lnTo>
                  <a:lnTo>
                    <a:pt x="1015" y="258317"/>
                  </a:lnTo>
                  <a:lnTo>
                    <a:pt x="0" y="274192"/>
                  </a:lnTo>
                  <a:lnTo>
                    <a:pt x="0" y="281813"/>
                  </a:lnTo>
                  <a:lnTo>
                    <a:pt x="508" y="284225"/>
                  </a:lnTo>
                  <a:lnTo>
                    <a:pt x="1904" y="286130"/>
                  </a:lnTo>
                  <a:lnTo>
                    <a:pt x="3428" y="287019"/>
                  </a:lnTo>
                  <a:lnTo>
                    <a:pt x="5334" y="288036"/>
                  </a:lnTo>
                  <a:lnTo>
                    <a:pt x="168528" y="288036"/>
                  </a:lnTo>
                  <a:lnTo>
                    <a:pt x="166624" y="284225"/>
                  </a:lnTo>
                  <a:lnTo>
                    <a:pt x="166115" y="281813"/>
                  </a:lnTo>
                  <a:lnTo>
                    <a:pt x="166115" y="279908"/>
                  </a:lnTo>
                  <a:lnTo>
                    <a:pt x="167512" y="278002"/>
                  </a:lnTo>
                  <a:lnTo>
                    <a:pt x="169417" y="276098"/>
                  </a:lnTo>
                  <a:lnTo>
                    <a:pt x="183006" y="267969"/>
                  </a:lnTo>
                  <a:lnTo>
                    <a:pt x="182499" y="263143"/>
                  </a:lnTo>
                  <a:lnTo>
                    <a:pt x="182499" y="253618"/>
                  </a:lnTo>
                  <a:lnTo>
                    <a:pt x="183006" y="248285"/>
                  </a:lnTo>
                  <a:lnTo>
                    <a:pt x="169417" y="240664"/>
                  </a:lnTo>
                  <a:lnTo>
                    <a:pt x="167512" y="238760"/>
                  </a:lnTo>
                  <a:lnTo>
                    <a:pt x="166115" y="236854"/>
                  </a:lnTo>
                  <a:lnTo>
                    <a:pt x="166115" y="234441"/>
                  </a:lnTo>
                  <a:lnTo>
                    <a:pt x="166624" y="232537"/>
                  </a:lnTo>
                  <a:lnTo>
                    <a:pt x="191135" y="191388"/>
                  </a:lnTo>
                  <a:lnTo>
                    <a:pt x="192150" y="189991"/>
                  </a:lnTo>
                  <a:lnTo>
                    <a:pt x="194055" y="188975"/>
                  </a:lnTo>
                  <a:lnTo>
                    <a:pt x="213051" y="188975"/>
                  </a:lnTo>
                  <a:lnTo>
                    <a:pt x="204088" y="185674"/>
                  </a:lnTo>
                  <a:lnTo>
                    <a:pt x="198374" y="183768"/>
                  </a:lnTo>
                  <a:lnTo>
                    <a:pt x="192531" y="181355"/>
                  </a:lnTo>
                  <a:lnTo>
                    <a:pt x="187325" y="179450"/>
                  </a:lnTo>
                  <a:lnTo>
                    <a:pt x="180975" y="177037"/>
                  </a:lnTo>
                  <a:lnTo>
                    <a:pt x="177164" y="176022"/>
                  </a:lnTo>
                  <a:lnTo>
                    <a:pt x="173736" y="174116"/>
                  </a:lnTo>
                  <a:lnTo>
                    <a:pt x="173736" y="146938"/>
                  </a:lnTo>
                  <a:lnTo>
                    <a:pt x="176149" y="144525"/>
                  </a:lnTo>
                  <a:lnTo>
                    <a:pt x="179069" y="142112"/>
                  </a:lnTo>
                  <a:lnTo>
                    <a:pt x="182499" y="137794"/>
                  </a:lnTo>
                  <a:lnTo>
                    <a:pt x="193548" y="103377"/>
                  </a:lnTo>
                  <a:lnTo>
                    <a:pt x="195452" y="102362"/>
                  </a:lnTo>
                  <a:lnTo>
                    <a:pt x="201294" y="91439"/>
                  </a:lnTo>
                  <a:lnTo>
                    <a:pt x="202069" y="88011"/>
                  </a:lnTo>
                  <a:lnTo>
                    <a:pt x="202184" y="78486"/>
                  </a:lnTo>
                  <a:lnTo>
                    <a:pt x="200278" y="72771"/>
                  </a:lnTo>
                  <a:lnTo>
                    <a:pt x="198374" y="68961"/>
                  </a:lnTo>
                  <a:lnTo>
                    <a:pt x="195452" y="65531"/>
                  </a:lnTo>
                  <a:lnTo>
                    <a:pt x="198374" y="57912"/>
                  </a:lnTo>
                  <a:lnTo>
                    <a:pt x="200787" y="48387"/>
                  </a:lnTo>
                  <a:lnTo>
                    <a:pt x="202184" y="42544"/>
                  </a:lnTo>
                  <a:lnTo>
                    <a:pt x="202184" y="31114"/>
                  </a:lnTo>
                  <a:lnTo>
                    <a:pt x="200787" y="25400"/>
                  </a:lnTo>
                  <a:lnTo>
                    <a:pt x="199771" y="21589"/>
                  </a:lnTo>
                  <a:lnTo>
                    <a:pt x="198374" y="18668"/>
                  </a:lnTo>
                  <a:lnTo>
                    <a:pt x="195961" y="16255"/>
                  </a:lnTo>
                  <a:lnTo>
                    <a:pt x="194055" y="12953"/>
                  </a:lnTo>
                  <a:lnTo>
                    <a:pt x="191135" y="11429"/>
                  </a:lnTo>
                  <a:lnTo>
                    <a:pt x="187705" y="8636"/>
                  </a:lnTo>
                  <a:lnTo>
                    <a:pt x="183896" y="7238"/>
                  </a:lnTo>
                  <a:lnTo>
                    <a:pt x="180975" y="5714"/>
                  </a:lnTo>
                  <a:lnTo>
                    <a:pt x="172847" y="3301"/>
                  </a:lnTo>
                  <a:lnTo>
                    <a:pt x="164211" y="1397"/>
                  </a:lnTo>
                  <a:lnTo>
                    <a:pt x="156463" y="0"/>
                  </a:lnTo>
                  <a:close/>
                </a:path>
                <a:path w="220979" h="288289">
                  <a:moveTo>
                    <a:pt x="213051" y="188975"/>
                  </a:moveTo>
                  <a:lnTo>
                    <a:pt x="196468" y="188975"/>
                  </a:lnTo>
                  <a:lnTo>
                    <a:pt x="198881" y="189484"/>
                  </a:lnTo>
                  <a:lnTo>
                    <a:pt x="212343" y="197612"/>
                  </a:lnTo>
                  <a:lnTo>
                    <a:pt x="216662" y="194310"/>
                  </a:lnTo>
                  <a:lnTo>
                    <a:pt x="220979" y="191897"/>
                  </a:lnTo>
                  <a:lnTo>
                    <a:pt x="213051" y="1889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pic>
          <p:nvPicPr>
            <p:cNvPr id="75" name="object 29">
              <a:extLst>
                <a:ext uri="{FF2B5EF4-FFF2-40B4-BE49-F238E27FC236}">
                  <a16:creationId xmlns:a16="http://schemas.microsoft.com/office/drawing/2014/main" id="{38BAED03-B5F4-06F4-8544-1B70C53C48F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4420" y="1976627"/>
              <a:ext cx="163067" cy="181356"/>
            </a:xfrm>
            <a:prstGeom prst="rect">
              <a:avLst/>
            </a:prstGeom>
          </p:spPr>
        </p:pic>
      </p:grpSp>
      <p:sp>
        <p:nvSpPr>
          <p:cNvPr id="76" name="object 30">
            <a:extLst>
              <a:ext uri="{FF2B5EF4-FFF2-40B4-BE49-F238E27FC236}">
                <a16:creationId xmlns:a16="http://schemas.microsoft.com/office/drawing/2014/main" id="{53B5FDDB-98E9-C105-B722-1BAEA8232AAA}"/>
              </a:ext>
            </a:extLst>
          </p:cNvPr>
          <p:cNvSpPr txBox="1"/>
          <p:nvPr/>
        </p:nvSpPr>
        <p:spPr>
          <a:xfrm>
            <a:off x="1322259" y="4193286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5.</a:t>
            </a:r>
            <a:r>
              <a:rPr sz="1500" b="1" spc="-1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IN" sz="1500" b="1" spc="-1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DATA MODEL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77" name="object 31">
            <a:extLst>
              <a:ext uri="{FF2B5EF4-FFF2-40B4-BE49-F238E27FC236}">
                <a16:creationId xmlns:a16="http://schemas.microsoft.com/office/drawing/2014/main" id="{EAE51F45-DD8A-9571-D7A2-270947504E57}"/>
              </a:ext>
            </a:extLst>
          </p:cNvPr>
          <p:cNvSpPr/>
          <p:nvPr/>
        </p:nvSpPr>
        <p:spPr>
          <a:xfrm>
            <a:off x="1436878" y="5772180"/>
            <a:ext cx="3660775" cy="741045"/>
          </a:xfrm>
          <a:custGeom>
            <a:avLst/>
            <a:gdLst/>
            <a:ahLst/>
            <a:cxnLst/>
            <a:rect l="l" t="t" r="r" b="b"/>
            <a:pathLst>
              <a:path w="3660775" h="741045">
                <a:moveTo>
                  <a:pt x="3290316" y="0"/>
                </a:moveTo>
                <a:lnTo>
                  <a:pt x="370331" y="0"/>
                </a:lnTo>
                <a:lnTo>
                  <a:pt x="323889" y="2886"/>
                </a:lnTo>
                <a:lnTo>
                  <a:pt x="279166" y="11313"/>
                </a:lnTo>
                <a:lnTo>
                  <a:pt x="236507" y="24934"/>
                </a:lnTo>
                <a:lnTo>
                  <a:pt x="196263" y="43401"/>
                </a:lnTo>
                <a:lnTo>
                  <a:pt x="158779" y="66367"/>
                </a:lnTo>
                <a:lnTo>
                  <a:pt x="124403" y="93483"/>
                </a:lnTo>
                <a:lnTo>
                  <a:pt x="93483" y="124403"/>
                </a:lnTo>
                <a:lnTo>
                  <a:pt x="66367" y="158779"/>
                </a:lnTo>
                <a:lnTo>
                  <a:pt x="43401" y="196263"/>
                </a:lnTo>
                <a:lnTo>
                  <a:pt x="24934" y="236507"/>
                </a:lnTo>
                <a:lnTo>
                  <a:pt x="11313" y="279166"/>
                </a:lnTo>
                <a:lnTo>
                  <a:pt x="2886" y="323889"/>
                </a:lnTo>
                <a:lnTo>
                  <a:pt x="0" y="370331"/>
                </a:lnTo>
                <a:lnTo>
                  <a:pt x="2886" y="416786"/>
                </a:lnTo>
                <a:lnTo>
                  <a:pt x="11313" y="461518"/>
                </a:lnTo>
                <a:lnTo>
                  <a:pt x="24934" y="504182"/>
                </a:lnTo>
                <a:lnTo>
                  <a:pt x="43401" y="544429"/>
                </a:lnTo>
                <a:lnTo>
                  <a:pt x="66367" y="581912"/>
                </a:lnTo>
                <a:lnTo>
                  <a:pt x="93483" y="616286"/>
                </a:lnTo>
                <a:lnTo>
                  <a:pt x="124403" y="647202"/>
                </a:lnTo>
                <a:lnTo>
                  <a:pt x="158779" y="674314"/>
                </a:lnTo>
                <a:lnTo>
                  <a:pt x="196263" y="697274"/>
                </a:lnTo>
                <a:lnTo>
                  <a:pt x="236507" y="715737"/>
                </a:lnTo>
                <a:lnTo>
                  <a:pt x="279166" y="729354"/>
                </a:lnTo>
                <a:lnTo>
                  <a:pt x="323889" y="737778"/>
                </a:lnTo>
                <a:lnTo>
                  <a:pt x="370331" y="740663"/>
                </a:lnTo>
                <a:lnTo>
                  <a:pt x="3290316" y="740663"/>
                </a:lnTo>
                <a:lnTo>
                  <a:pt x="3336758" y="737778"/>
                </a:lnTo>
                <a:lnTo>
                  <a:pt x="3381481" y="729354"/>
                </a:lnTo>
                <a:lnTo>
                  <a:pt x="3424140" y="715737"/>
                </a:lnTo>
                <a:lnTo>
                  <a:pt x="3464384" y="697274"/>
                </a:lnTo>
                <a:lnTo>
                  <a:pt x="3501868" y="674314"/>
                </a:lnTo>
                <a:lnTo>
                  <a:pt x="3536244" y="647202"/>
                </a:lnTo>
                <a:lnTo>
                  <a:pt x="3567164" y="616286"/>
                </a:lnTo>
                <a:lnTo>
                  <a:pt x="3594280" y="581912"/>
                </a:lnTo>
                <a:lnTo>
                  <a:pt x="3617246" y="544429"/>
                </a:lnTo>
                <a:lnTo>
                  <a:pt x="3635713" y="504182"/>
                </a:lnTo>
                <a:lnTo>
                  <a:pt x="3649334" y="461518"/>
                </a:lnTo>
                <a:lnTo>
                  <a:pt x="3657761" y="416786"/>
                </a:lnTo>
                <a:lnTo>
                  <a:pt x="3660647" y="370331"/>
                </a:lnTo>
                <a:lnTo>
                  <a:pt x="3657761" y="323889"/>
                </a:lnTo>
                <a:lnTo>
                  <a:pt x="3649334" y="279166"/>
                </a:lnTo>
                <a:lnTo>
                  <a:pt x="3635713" y="236507"/>
                </a:lnTo>
                <a:lnTo>
                  <a:pt x="3617246" y="196263"/>
                </a:lnTo>
                <a:lnTo>
                  <a:pt x="3594280" y="158779"/>
                </a:lnTo>
                <a:lnTo>
                  <a:pt x="3567164" y="124403"/>
                </a:lnTo>
                <a:lnTo>
                  <a:pt x="3536244" y="93483"/>
                </a:lnTo>
                <a:lnTo>
                  <a:pt x="3501868" y="66367"/>
                </a:lnTo>
                <a:lnTo>
                  <a:pt x="3464384" y="43401"/>
                </a:lnTo>
                <a:lnTo>
                  <a:pt x="3424140" y="24934"/>
                </a:lnTo>
                <a:lnTo>
                  <a:pt x="3381481" y="11313"/>
                </a:lnTo>
                <a:lnTo>
                  <a:pt x="3336758" y="2886"/>
                </a:lnTo>
                <a:lnTo>
                  <a:pt x="3290316" y="0"/>
                </a:lnTo>
                <a:close/>
              </a:path>
            </a:pathLst>
          </a:custGeom>
          <a:solidFill>
            <a:srgbClr val="11ADC6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grpSp>
        <p:nvGrpSpPr>
          <p:cNvPr id="78" name="object 32">
            <a:extLst>
              <a:ext uri="{FF2B5EF4-FFF2-40B4-BE49-F238E27FC236}">
                <a16:creationId xmlns:a16="http://schemas.microsoft.com/office/drawing/2014/main" id="{CE8CA1CA-427B-4FEC-03A7-E7BF1E56FD35}"/>
              </a:ext>
            </a:extLst>
          </p:cNvPr>
          <p:cNvGrpSpPr/>
          <p:nvPr/>
        </p:nvGrpSpPr>
        <p:grpSpPr>
          <a:xfrm>
            <a:off x="3669791" y="3861815"/>
            <a:ext cx="940435" cy="940435"/>
            <a:chOff x="3669791" y="3235451"/>
            <a:chExt cx="940435" cy="940435"/>
          </a:xfrm>
        </p:grpSpPr>
        <p:sp>
          <p:nvSpPr>
            <p:cNvPr id="79" name="object 33">
              <a:extLst>
                <a:ext uri="{FF2B5EF4-FFF2-40B4-BE49-F238E27FC236}">
                  <a16:creationId xmlns:a16="http://schemas.microsoft.com/office/drawing/2014/main" id="{B5E30548-8B0E-D12F-7015-A67293E7430B}"/>
                </a:ext>
              </a:extLst>
            </p:cNvPr>
            <p:cNvSpPr/>
            <p:nvPr/>
          </p:nvSpPr>
          <p:spPr>
            <a:xfrm>
              <a:off x="3669791" y="3235451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4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33"/>
                  </a:lnTo>
                  <a:lnTo>
                    <a:pt x="9549" y="564922"/>
                  </a:lnTo>
                  <a:lnTo>
                    <a:pt x="21132" y="609984"/>
                  </a:lnTo>
                  <a:lnTo>
                    <a:pt x="36939" y="653182"/>
                  </a:lnTo>
                  <a:lnTo>
                    <a:pt x="56733" y="694282"/>
                  </a:lnTo>
                  <a:lnTo>
                    <a:pt x="80280" y="733046"/>
                  </a:lnTo>
                  <a:lnTo>
                    <a:pt x="107342" y="769238"/>
                  </a:lnTo>
                  <a:lnTo>
                    <a:pt x="137683" y="802624"/>
                  </a:lnTo>
                  <a:lnTo>
                    <a:pt x="171069" y="832965"/>
                  </a:lnTo>
                  <a:lnTo>
                    <a:pt x="207261" y="860027"/>
                  </a:lnTo>
                  <a:lnTo>
                    <a:pt x="246025" y="883574"/>
                  </a:lnTo>
                  <a:lnTo>
                    <a:pt x="287125" y="903368"/>
                  </a:lnTo>
                  <a:lnTo>
                    <a:pt x="330323" y="919175"/>
                  </a:lnTo>
                  <a:lnTo>
                    <a:pt x="375385" y="930758"/>
                  </a:lnTo>
                  <a:lnTo>
                    <a:pt x="422074" y="937881"/>
                  </a:lnTo>
                  <a:lnTo>
                    <a:pt x="470154" y="940308"/>
                  </a:lnTo>
                  <a:lnTo>
                    <a:pt x="518233" y="937881"/>
                  </a:lnTo>
                  <a:lnTo>
                    <a:pt x="564922" y="930758"/>
                  </a:lnTo>
                  <a:lnTo>
                    <a:pt x="609984" y="919175"/>
                  </a:lnTo>
                  <a:lnTo>
                    <a:pt x="653182" y="903368"/>
                  </a:lnTo>
                  <a:lnTo>
                    <a:pt x="694282" y="883574"/>
                  </a:lnTo>
                  <a:lnTo>
                    <a:pt x="733046" y="860027"/>
                  </a:lnTo>
                  <a:lnTo>
                    <a:pt x="769238" y="832965"/>
                  </a:lnTo>
                  <a:lnTo>
                    <a:pt x="802624" y="802624"/>
                  </a:lnTo>
                  <a:lnTo>
                    <a:pt x="832965" y="769238"/>
                  </a:lnTo>
                  <a:lnTo>
                    <a:pt x="860027" y="733046"/>
                  </a:lnTo>
                  <a:lnTo>
                    <a:pt x="883574" y="694282"/>
                  </a:lnTo>
                  <a:lnTo>
                    <a:pt x="903368" y="653182"/>
                  </a:lnTo>
                  <a:lnTo>
                    <a:pt x="919175" y="609984"/>
                  </a:lnTo>
                  <a:lnTo>
                    <a:pt x="930758" y="564922"/>
                  </a:lnTo>
                  <a:lnTo>
                    <a:pt x="937881" y="518233"/>
                  </a:lnTo>
                  <a:lnTo>
                    <a:pt x="940308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4" y="0"/>
                  </a:lnTo>
                  <a:close/>
                </a:path>
              </a:pathLst>
            </a:custGeom>
            <a:solidFill>
              <a:srgbClr val="CA790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80" name="object 34">
              <a:extLst>
                <a:ext uri="{FF2B5EF4-FFF2-40B4-BE49-F238E27FC236}">
                  <a16:creationId xmlns:a16="http://schemas.microsoft.com/office/drawing/2014/main" id="{A7E0BBB5-901C-0AB8-3485-090272A359CC}"/>
                </a:ext>
              </a:extLst>
            </p:cNvPr>
            <p:cNvSpPr/>
            <p:nvPr/>
          </p:nvSpPr>
          <p:spPr>
            <a:xfrm>
              <a:off x="3979164" y="3512819"/>
              <a:ext cx="347980" cy="347980"/>
            </a:xfrm>
            <a:custGeom>
              <a:avLst/>
              <a:gdLst/>
              <a:ahLst/>
              <a:cxnLst/>
              <a:rect l="l" t="t" r="r" b="b"/>
              <a:pathLst>
                <a:path w="347979" h="347979">
                  <a:moveTo>
                    <a:pt x="327660" y="20713"/>
                  </a:moveTo>
                  <a:lnTo>
                    <a:pt x="326898" y="16129"/>
                  </a:lnTo>
                  <a:lnTo>
                    <a:pt x="325755" y="14224"/>
                  </a:lnTo>
                  <a:lnTo>
                    <a:pt x="324993" y="11938"/>
                  </a:lnTo>
                  <a:lnTo>
                    <a:pt x="322707" y="8382"/>
                  </a:lnTo>
                  <a:lnTo>
                    <a:pt x="321183" y="6477"/>
                  </a:lnTo>
                  <a:lnTo>
                    <a:pt x="319278" y="5334"/>
                  </a:lnTo>
                  <a:lnTo>
                    <a:pt x="317754" y="3810"/>
                  </a:lnTo>
                  <a:lnTo>
                    <a:pt x="313563" y="1905"/>
                  </a:lnTo>
                  <a:lnTo>
                    <a:pt x="311658" y="762"/>
                  </a:lnTo>
                  <a:lnTo>
                    <a:pt x="306959" y="0"/>
                  </a:lnTo>
                  <a:lnTo>
                    <a:pt x="302387" y="0"/>
                  </a:lnTo>
                  <a:lnTo>
                    <a:pt x="297815" y="762"/>
                  </a:lnTo>
                  <a:lnTo>
                    <a:pt x="295529" y="1905"/>
                  </a:lnTo>
                  <a:lnTo>
                    <a:pt x="294005" y="3048"/>
                  </a:lnTo>
                  <a:lnTo>
                    <a:pt x="291719" y="3810"/>
                  </a:lnTo>
                  <a:lnTo>
                    <a:pt x="290195" y="5334"/>
                  </a:lnTo>
                  <a:lnTo>
                    <a:pt x="288671" y="6477"/>
                  </a:lnTo>
                  <a:lnTo>
                    <a:pt x="284480" y="11938"/>
                  </a:lnTo>
                  <a:lnTo>
                    <a:pt x="282194" y="18415"/>
                  </a:lnTo>
                  <a:lnTo>
                    <a:pt x="281813" y="20713"/>
                  </a:lnTo>
                  <a:lnTo>
                    <a:pt x="281813" y="22999"/>
                  </a:lnTo>
                  <a:lnTo>
                    <a:pt x="282194" y="26797"/>
                  </a:lnTo>
                  <a:lnTo>
                    <a:pt x="282956" y="30238"/>
                  </a:lnTo>
                  <a:lnTo>
                    <a:pt x="284099" y="33413"/>
                  </a:lnTo>
                  <a:lnTo>
                    <a:pt x="286004" y="36830"/>
                  </a:lnTo>
                  <a:lnTo>
                    <a:pt x="228219" y="106172"/>
                  </a:lnTo>
                  <a:lnTo>
                    <a:pt x="223266" y="104648"/>
                  </a:lnTo>
                  <a:lnTo>
                    <a:pt x="218313" y="103886"/>
                  </a:lnTo>
                  <a:lnTo>
                    <a:pt x="212598" y="104648"/>
                  </a:lnTo>
                  <a:lnTo>
                    <a:pt x="210312" y="105410"/>
                  </a:lnTo>
                  <a:lnTo>
                    <a:pt x="205613" y="107696"/>
                  </a:lnTo>
                  <a:lnTo>
                    <a:pt x="203327" y="109601"/>
                  </a:lnTo>
                  <a:lnTo>
                    <a:pt x="199898" y="113030"/>
                  </a:lnTo>
                  <a:lnTo>
                    <a:pt x="154813" y="94996"/>
                  </a:lnTo>
                  <a:lnTo>
                    <a:pt x="154813" y="90043"/>
                  </a:lnTo>
                  <a:lnTo>
                    <a:pt x="154051" y="85471"/>
                  </a:lnTo>
                  <a:lnTo>
                    <a:pt x="152527" y="81661"/>
                  </a:lnTo>
                  <a:lnTo>
                    <a:pt x="151384" y="79387"/>
                  </a:lnTo>
                  <a:lnTo>
                    <a:pt x="148336" y="76327"/>
                  </a:lnTo>
                  <a:lnTo>
                    <a:pt x="146812" y="74422"/>
                  </a:lnTo>
                  <a:lnTo>
                    <a:pt x="143002" y="72009"/>
                  </a:lnTo>
                  <a:lnTo>
                    <a:pt x="138684" y="70485"/>
                  </a:lnTo>
                  <a:lnTo>
                    <a:pt x="136779" y="69342"/>
                  </a:lnTo>
                  <a:lnTo>
                    <a:pt x="134493" y="69342"/>
                  </a:lnTo>
                  <a:lnTo>
                    <a:pt x="131826" y="68961"/>
                  </a:lnTo>
                  <a:lnTo>
                    <a:pt x="129921" y="69342"/>
                  </a:lnTo>
                  <a:lnTo>
                    <a:pt x="127254" y="69342"/>
                  </a:lnTo>
                  <a:lnTo>
                    <a:pt x="125349" y="70485"/>
                  </a:lnTo>
                  <a:lnTo>
                    <a:pt x="121158" y="72009"/>
                  </a:lnTo>
                  <a:lnTo>
                    <a:pt x="108966" y="90043"/>
                  </a:lnTo>
                  <a:lnTo>
                    <a:pt x="108966" y="91948"/>
                  </a:lnTo>
                  <a:lnTo>
                    <a:pt x="109728" y="97409"/>
                  </a:lnTo>
                  <a:lnTo>
                    <a:pt x="111252" y="102362"/>
                  </a:lnTo>
                  <a:lnTo>
                    <a:pt x="58801" y="148336"/>
                  </a:lnTo>
                  <a:lnTo>
                    <a:pt x="55753" y="146431"/>
                  </a:lnTo>
                  <a:lnTo>
                    <a:pt x="52705" y="145288"/>
                  </a:lnTo>
                  <a:lnTo>
                    <a:pt x="48895" y="144526"/>
                  </a:lnTo>
                  <a:lnTo>
                    <a:pt x="43180" y="144526"/>
                  </a:lnTo>
                  <a:lnTo>
                    <a:pt x="38862" y="145288"/>
                  </a:lnTo>
                  <a:lnTo>
                    <a:pt x="34671" y="146812"/>
                  </a:lnTo>
                  <a:lnTo>
                    <a:pt x="32766" y="147955"/>
                  </a:lnTo>
                  <a:lnTo>
                    <a:pt x="30861" y="149860"/>
                  </a:lnTo>
                  <a:lnTo>
                    <a:pt x="29337" y="151003"/>
                  </a:lnTo>
                  <a:lnTo>
                    <a:pt x="26289" y="154051"/>
                  </a:lnTo>
                  <a:lnTo>
                    <a:pt x="24384" y="158242"/>
                  </a:lnTo>
                  <a:lnTo>
                    <a:pt x="23622" y="160655"/>
                  </a:lnTo>
                  <a:lnTo>
                    <a:pt x="22860" y="164846"/>
                  </a:lnTo>
                  <a:lnTo>
                    <a:pt x="22860" y="169799"/>
                  </a:lnTo>
                  <a:lnTo>
                    <a:pt x="23622" y="174371"/>
                  </a:lnTo>
                  <a:lnTo>
                    <a:pt x="25146" y="178562"/>
                  </a:lnTo>
                  <a:lnTo>
                    <a:pt x="29337" y="184023"/>
                  </a:lnTo>
                  <a:lnTo>
                    <a:pt x="34671" y="187452"/>
                  </a:lnTo>
                  <a:lnTo>
                    <a:pt x="36576" y="188976"/>
                  </a:lnTo>
                  <a:lnTo>
                    <a:pt x="38862" y="189357"/>
                  </a:lnTo>
                  <a:lnTo>
                    <a:pt x="40894" y="190119"/>
                  </a:lnTo>
                  <a:lnTo>
                    <a:pt x="43180" y="190500"/>
                  </a:lnTo>
                  <a:lnTo>
                    <a:pt x="45847" y="190500"/>
                  </a:lnTo>
                  <a:lnTo>
                    <a:pt x="47752" y="190500"/>
                  </a:lnTo>
                  <a:lnTo>
                    <a:pt x="50419" y="190119"/>
                  </a:lnTo>
                  <a:lnTo>
                    <a:pt x="52324" y="189357"/>
                  </a:lnTo>
                  <a:lnTo>
                    <a:pt x="54610" y="188976"/>
                  </a:lnTo>
                  <a:lnTo>
                    <a:pt x="59944" y="185166"/>
                  </a:lnTo>
                  <a:lnTo>
                    <a:pt x="68707" y="169799"/>
                  </a:lnTo>
                  <a:lnTo>
                    <a:pt x="68707" y="167513"/>
                  </a:lnTo>
                  <a:lnTo>
                    <a:pt x="67945" y="162179"/>
                  </a:lnTo>
                  <a:lnTo>
                    <a:pt x="66421" y="157099"/>
                  </a:lnTo>
                  <a:lnTo>
                    <a:pt x="118872" y="111125"/>
                  </a:lnTo>
                  <a:lnTo>
                    <a:pt x="121920" y="113030"/>
                  </a:lnTo>
                  <a:lnTo>
                    <a:pt x="128778" y="115316"/>
                  </a:lnTo>
                  <a:lnTo>
                    <a:pt x="131826" y="115697"/>
                  </a:lnTo>
                  <a:lnTo>
                    <a:pt x="134874" y="115316"/>
                  </a:lnTo>
                  <a:lnTo>
                    <a:pt x="140208" y="113792"/>
                  </a:lnTo>
                  <a:lnTo>
                    <a:pt x="147193" y="109982"/>
                  </a:lnTo>
                  <a:lnTo>
                    <a:pt x="150241" y="106172"/>
                  </a:lnTo>
                  <a:lnTo>
                    <a:pt x="195326" y="124206"/>
                  </a:lnTo>
                  <a:lnTo>
                    <a:pt x="195326" y="129159"/>
                  </a:lnTo>
                  <a:lnTo>
                    <a:pt x="195707" y="131445"/>
                  </a:lnTo>
                  <a:lnTo>
                    <a:pt x="209550" y="147955"/>
                  </a:lnTo>
                  <a:lnTo>
                    <a:pt x="211455" y="149098"/>
                  </a:lnTo>
                  <a:lnTo>
                    <a:pt x="213741" y="149860"/>
                  </a:lnTo>
                  <a:lnTo>
                    <a:pt x="216027" y="149860"/>
                  </a:lnTo>
                  <a:lnTo>
                    <a:pt x="218313" y="150241"/>
                  </a:lnTo>
                  <a:lnTo>
                    <a:pt x="220980" y="149860"/>
                  </a:lnTo>
                  <a:lnTo>
                    <a:pt x="222885" y="149860"/>
                  </a:lnTo>
                  <a:lnTo>
                    <a:pt x="225171" y="149098"/>
                  </a:lnTo>
                  <a:lnTo>
                    <a:pt x="229362" y="147193"/>
                  </a:lnTo>
                  <a:lnTo>
                    <a:pt x="233172" y="144907"/>
                  </a:lnTo>
                  <a:lnTo>
                    <a:pt x="234315" y="143383"/>
                  </a:lnTo>
                  <a:lnTo>
                    <a:pt x="236220" y="141478"/>
                  </a:lnTo>
                  <a:lnTo>
                    <a:pt x="238506" y="138049"/>
                  </a:lnTo>
                  <a:lnTo>
                    <a:pt x="239649" y="135636"/>
                  </a:lnTo>
                  <a:lnTo>
                    <a:pt x="240030" y="133731"/>
                  </a:lnTo>
                  <a:lnTo>
                    <a:pt x="240792" y="131445"/>
                  </a:lnTo>
                  <a:lnTo>
                    <a:pt x="241173" y="129159"/>
                  </a:lnTo>
                  <a:lnTo>
                    <a:pt x="240792" y="123444"/>
                  </a:lnTo>
                  <a:lnTo>
                    <a:pt x="240030" y="119634"/>
                  </a:lnTo>
                  <a:lnTo>
                    <a:pt x="238887" y="116586"/>
                  </a:lnTo>
                  <a:lnTo>
                    <a:pt x="236982" y="113411"/>
                  </a:lnTo>
                  <a:lnTo>
                    <a:pt x="294767" y="43700"/>
                  </a:lnTo>
                  <a:lnTo>
                    <a:pt x="297053" y="44831"/>
                  </a:lnTo>
                  <a:lnTo>
                    <a:pt x="299720" y="45593"/>
                  </a:lnTo>
                  <a:lnTo>
                    <a:pt x="302006" y="45986"/>
                  </a:lnTo>
                  <a:lnTo>
                    <a:pt x="306959" y="45986"/>
                  </a:lnTo>
                  <a:lnTo>
                    <a:pt x="311658" y="45224"/>
                  </a:lnTo>
                  <a:lnTo>
                    <a:pt x="315849" y="43307"/>
                  </a:lnTo>
                  <a:lnTo>
                    <a:pt x="317754" y="42176"/>
                  </a:lnTo>
                  <a:lnTo>
                    <a:pt x="319278" y="40640"/>
                  </a:lnTo>
                  <a:lnTo>
                    <a:pt x="321183" y="39497"/>
                  </a:lnTo>
                  <a:lnTo>
                    <a:pt x="322707" y="37973"/>
                  </a:lnTo>
                  <a:lnTo>
                    <a:pt x="324993" y="34175"/>
                  </a:lnTo>
                  <a:lnTo>
                    <a:pt x="325755" y="32258"/>
                  </a:lnTo>
                  <a:lnTo>
                    <a:pt x="326898" y="30238"/>
                  </a:lnTo>
                  <a:lnTo>
                    <a:pt x="327660" y="25654"/>
                  </a:lnTo>
                  <a:lnTo>
                    <a:pt x="327660" y="20713"/>
                  </a:lnTo>
                  <a:close/>
                </a:path>
                <a:path w="347979" h="347979">
                  <a:moveTo>
                    <a:pt x="347472" y="341630"/>
                  </a:moveTo>
                  <a:lnTo>
                    <a:pt x="346329" y="338582"/>
                  </a:lnTo>
                  <a:lnTo>
                    <a:pt x="343662" y="336296"/>
                  </a:lnTo>
                  <a:lnTo>
                    <a:pt x="342519" y="335915"/>
                  </a:lnTo>
                  <a:lnTo>
                    <a:pt x="341757" y="335915"/>
                  </a:lnTo>
                  <a:lnTo>
                    <a:pt x="323977" y="335915"/>
                  </a:lnTo>
                  <a:lnTo>
                    <a:pt x="323977" y="118999"/>
                  </a:lnTo>
                  <a:lnTo>
                    <a:pt x="323215" y="116967"/>
                  </a:lnTo>
                  <a:lnTo>
                    <a:pt x="321310" y="115443"/>
                  </a:lnTo>
                  <a:lnTo>
                    <a:pt x="319405" y="114681"/>
                  </a:lnTo>
                  <a:lnTo>
                    <a:pt x="272161" y="114300"/>
                  </a:lnTo>
                  <a:lnTo>
                    <a:pt x="268732" y="115443"/>
                  </a:lnTo>
                  <a:lnTo>
                    <a:pt x="267081" y="116967"/>
                  </a:lnTo>
                  <a:lnTo>
                    <a:pt x="266319" y="118999"/>
                  </a:lnTo>
                  <a:lnTo>
                    <a:pt x="266319" y="335915"/>
                  </a:lnTo>
                  <a:lnTo>
                    <a:pt x="242951" y="335915"/>
                  </a:lnTo>
                  <a:lnTo>
                    <a:pt x="242951" y="223901"/>
                  </a:lnTo>
                  <a:lnTo>
                    <a:pt x="242189" y="221615"/>
                  </a:lnTo>
                  <a:lnTo>
                    <a:pt x="241427" y="220853"/>
                  </a:lnTo>
                  <a:lnTo>
                    <a:pt x="238633" y="219329"/>
                  </a:lnTo>
                  <a:lnTo>
                    <a:pt x="189865" y="219329"/>
                  </a:lnTo>
                  <a:lnTo>
                    <a:pt x="188722" y="219710"/>
                  </a:lnTo>
                  <a:lnTo>
                    <a:pt x="187960" y="220472"/>
                  </a:lnTo>
                  <a:lnTo>
                    <a:pt x="186055" y="221615"/>
                  </a:lnTo>
                  <a:lnTo>
                    <a:pt x="185293" y="223901"/>
                  </a:lnTo>
                  <a:lnTo>
                    <a:pt x="185293" y="335915"/>
                  </a:lnTo>
                  <a:lnTo>
                    <a:pt x="161798" y="335915"/>
                  </a:lnTo>
                  <a:lnTo>
                    <a:pt x="161798" y="189103"/>
                  </a:lnTo>
                  <a:lnTo>
                    <a:pt x="161036" y="186690"/>
                  </a:lnTo>
                  <a:lnTo>
                    <a:pt x="159512" y="185166"/>
                  </a:lnTo>
                  <a:lnTo>
                    <a:pt x="157226" y="184404"/>
                  </a:lnTo>
                  <a:lnTo>
                    <a:pt x="108839" y="184404"/>
                  </a:lnTo>
                  <a:lnTo>
                    <a:pt x="106426" y="185166"/>
                  </a:lnTo>
                  <a:lnTo>
                    <a:pt x="104902" y="186690"/>
                  </a:lnTo>
                  <a:lnTo>
                    <a:pt x="104140" y="189103"/>
                  </a:lnTo>
                  <a:lnTo>
                    <a:pt x="104140" y="335915"/>
                  </a:lnTo>
                  <a:lnTo>
                    <a:pt x="81153" y="335915"/>
                  </a:lnTo>
                  <a:lnTo>
                    <a:pt x="81153" y="270764"/>
                  </a:lnTo>
                  <a:lnTo>
                    <a:pt x="80391" y="268859"/>
                  </a:lnTo>
                  <a:lnTo>
                    <a:pt x="78740" y="266954"/>
                  </a:lnTo>
                  <a:lnTo>
                    <a:pt x="75311" y="265684"/>
                  </a:lnTo>
                  <a:lnTo>
                    <a:pt x="29210" y="265684"/>
                  </a:lnTo>
                  <a:lnTo>
                    <a:pt x="28067" y="266192"/>
                  </a:lnTo>
                  <a:lnTo>
                    <a:pt x="26543" y="266192"/>
                  </a:lnTo>
                  <a:lnTo>
                    <a:pt x="25019" y="267716"/>
                  </a:lnTo>
                  <a:lnTo>
                    <a:pt x="23876" y="269621"/>
                  </a:lnTo>
                  <a:lnTo>
                    <a:pt x="23495" y="270764"/>
                  </a:lnTo>
                  <a:lnTo>
                    <a:pt x="23495" y="335915"/>
                  </a:lnTo>
                  <a:lnTo>
                    <a:pt x="4953" y="335915"/>
                  </a:lnTo>
                  <a:lnTo>
                    <a:pt x="3429" y="336296"/>
                  </a:lnTo>
                  <a:lnTo>
                    <a:pt x="1143" y="338582"/>
                  </a:lnTo>
                  <a:lnTo>
                    <a:pt x="0" y="341630"/>
                  </a:lnTo>
                  <a:lnTo>
                    <a:pt x="1143" y="345186"/>
                  </a:lnTo>
                  <a:lnTo>
                    <a:pt x="2667" y="346710"/>
                  </a:lnTo>
                  <a:lnTo>
                    <a:pt x="4953" y="347472"/>
                  </a:lnTo>
                  <a:lnTo>
                    <a:pt x="342519" y="347472"/>
                  </a:lnTo>
                  <a:lnTo>
                    <a:pt x="344424" y="346710"/>
                  </a:lnTo>
                  <a:lnTo>
                    <a:pt x="346329" y="345186"/>
                  </a:lnTo>
                  <a:lnTo>
                    <a:pt x="347472" y="3416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sp>
        <p:nvSpPr>
          <p:cNvPr id="81" name="object 35">
            <a:extLst>
              <a:ext uri="{FF2B5EF4-FFF2-40B4-BE49-F238E27FC236}">
                <a16:creationId xmlns:a16="http://schemas.microsoft.com/office/drawing/2014/main" id="{5F387FFF-2A73-3F49-F080-1E4503BD1AEB}"/>
              </a:ext>
            </a:extLst>
          </p:cNvPr>
          <p:cNvSpPr txBox="1"/>
          <p:nvPr/>
        </p:nvSpPr>
        <p:spPr>
          <a:xfrm>
            <a:off x="2492944" y="6013500"/>
            <a:ext cx="295200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5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4.</a:t>
            </a:r>
            <a:r>
              <a:rPr sz="15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DASHBOARD</a:t>
            </a:r>
            <a:endParaRPr sz="1500" b="1" dirty="0">
              <a:latin typeface="Montserrat" panose="00000500000000000000" pitchFamily="2" charset="0"/>
              <a:cs typeface="Segoe UI Light"/>
            </a:endParaRPr>
          </a:p>
        </p:txBody>
      </p:sp>
      <p:grpSp>
        <p:nvGrpSpPr>
          <p:cNvPr id="82" name="object 36">
            <a:extLst>
              <a:ext uri="{FF2B5EF4-FFF2-40B4-BE49-F238E27FC236}">
                <a16:creationId xmlns:a16="http://schemas.microsoft.com/office/drawing/2014/main" id="{5B6107CD-86F1-58C4-A566-CDE5BB73F859}"/>
              </a:ext>
            </a:extLst>
          </p:cNvPr>
          <p:cNvGrpSpPr/>
          <p:nvPr/>
        </p:nvGrpSpPr>
        <p:grpSpPr>
          <a:xfrm>
            <a:off x="4442459" y="5681472"/>
            <a:ext cx="940435" cy="940435"/>
            <a:chOff x="4442459" y="5055108"/>
            <a:chExt cx="940435" cy="940435"/>
          </a:xfrm>
        </p:grpSpPr>
        <p:sp>
          <p:nvSpPr>
            <p:cNvPr id="83" name="object 37">
              <a:extLst>
                <a:ext uri="{FF2B5EF4-FFF2-40B4-BE49-F238E27FC236}">
                  <a16:creationId xmlns:a16="http://schemas.microsoft.com/office/drawing/2014/main" id="{DEF29CDE-F28B-31C6-D1F0-DC7259A3A94C}"/>
                </a:ext>
              </a:extLst>
            </p:cNvPr>
            <p:cNvSpPr/>
            <p:nvPr/>
          </p:nvSpPr>
          <p:spPr>
            <a:xfrm>
              <a:off x="4442459" y="5055108"/>
              <a:ext cx="940435" cy="940435"/>
            </a:xfrm>
            <a:custGeom>
              <a:avLst/>
              <a:gdLst/>
              <a:ahLst/>
              <a:cxnLst/>
              <a:rect l="l" t="t" r="r" b="b"/>
              <a:pathLst>
                <a:path w="940435" h="940435">
                  <a:moveTo>
                    <a:pt x="470153" y="0"/>
                  </a:moveTo>
                  <a:lnTo>
                    <a:pt x="422074" y="2426"/>
                  </a:lnTo>
                  <a:lnTo>
                    <a:pt x="375385" y="9549"/>
                  </a:lnTo>
                  <a:lnTo>
                    <a:pt x="330323" y="21132"/>
                  </a:lnTo>
                  <a:lnTo>
                    <a:pt x="287125" y="36939"/>
                  </a:lnTo>
                  <a:lnTo>
                    <a:pt x="246025" y="56733"/>
                  </a:lnTo>
                  <a:lnTo>
                    <a:pt x="207261" y="80280"/>
                  </a:lnTo>
                  <a:lnTo>
                    <a:pt x="171069" y="107342"/>
                  </a:lnTo>
                  <a:lnTo>
                    <a:pt x="137683" y="137683"/>
                  </a:lnTo>
                  <a:lnTo>
                    <a:pt x="107342" y="171069"/>
                  </a:lnTo>
                  <a:lnTo>
                    <a:pt x="80280" y="207261"/>
                  </a:lnTo>
                  <a:lnTo>
                    <a:pt x="56733" y="246025"/>
                  </a:lnTo>
                  <a:lnTo>
                    <a:pt x="36939" y="287125"/>
                  </a:lnTo>
                  <a:lnTo>
                    <a:pt x="21132" y="330323"/>
                  </a:lnTo>
                  <a:lnTo>
                    <a:pt x="9549" y="375385"/>
                  </a:lnTo>
                  <a:lnTo>
                    <a:pt x="2426" y="422074"/>
                  </a:lnTo>
                  <a:lnTo>
                    <a:pt x="0" y="470154"/>
                  </a:lnTo>
                  <a:lnTo>
                    <a:pt x="2426" y="518225"/>
                  </a:lnTo>
                  <a:lnTo>
                    <a:pt x="9549" y="564907"/>
                  </a:lnTo>
                  <a:lnTo>
                    <a:pt x="21132" y="609965"/>
                  </a:lnTo>
                  <a:lnTo>
                    <a:pt x="36939" y="653161"/>
                  </a:lnTo>
                  <a:lnTo>
                    <a:pt x="56733" y="694259"/>
                  </a:lnTo>
                  <a:lnTo>
                    <a:pt x="80280" y="733023"/>
                  </a:lnTo>
                  <a:lnTo>
                    <a:pt x="107342" y="769217"/>
                  </a:lnTo>
                  <a:lnTo>
                    <a:pt x="137683" y="802605"/>
                  </a:lnTo>
                  <a:lnTo>
                    <a:pt x="171069" y="832949"/>
                  </a:lnTo>
                  <a:lnTo>
                    <a:pt x="207261" y="860014"/>
                  </a:lnTo>
                  <a:lnTo>
                    <a:pt x="246025" y="883564"/>
                  </a:lnTo>
                  <a:lnTo>
                    <a:pt x="287125" y="903361"/>
                  </a:lnTo>
                  <a:lnTo>
                    <a:pt x="330323" y="919171"/>
                  </a:lnTo>
                  <a:lnTo>
                    <a:pt x="375385" y="930756"/>
                  </a:lnTo>
                  <a:lnTo>
                    <a:pt x="422074" y="937880"/>
                  </a:lnTo>
                  <a:lnTo>
                    <a:pt x="470153" y="940308"/>
                  </a:lnTo>
                  <a:lnTo>
                    <a:pt x="518233" y="937880"/>
                  </a:lnTo>
                  <a:lnTo>
                    <a:pt x="564922" y="930756"/>
                  </a:lnTo>
                  <a:lnTo>
                    <a:pt x="609984" y="919171"/>
                  </a:lnTo>
                  <a:lnTo>
                    <a:pt x="653182" y="903361"/>
                  </a:lnTo>
                  <a:lnTo>
                    <a:pt x="694282" y="883564"/>
                  </a:lnTo>
                  <a:lnTo>
                    <a:pt x="733046" y="860014"/>
                  </a:lnTo>
                  <a:lnTo>
                    <a:pt x="769238" y="832949"/>
                  </a:lnTo>
                  <a:lnTo>
                    <a:pt x="802624" y="802605"/>
                  </a:lnTo>
                  <a:lnTo>
                    <a:pt x="832965" y="769217"/>
                  </a:lnTo>
                  <a:lnTo>
                    <a:pt x="860027" y="733023"/>
                  </a:lnTo>
                  <a:lnTo>
                    <a:pt x="883574" y="694259"/>
                  </a:lnTo>
                  <a:lnTo>
                    <a:pt x="903368" y="653161"/>
                  </a:lnTo>
                  <a:lnTo>
                    <a:pt x="919175" y="609965"/>
                  </a:lnTo>
                  <a:lnTo>
                    <a:pt x="930758" y="564907"/>
                  </a:lnTo>
                  <a:lnTo>
                    <a:pt x="937881" y="518225"/>
                  </a:lnTo>
                  <a:lnTo>
                    <a:pt x="940307" y="470154"/>
                  </a:lnTo>
                  <a:lnTo>
                    <a:pt x="937881" y="422074"/>
                  </a:lnTo>
                  <a:lnTo>
                    <a:pt x="930758" y="375385"/>
                  </a:lnTo>
                  <a:lnTo>
                    <a:pt x="919175" y="330323"/>
                  </a:lnTo>
                  <a:lnTo>
                    <a:pt x="903368" y="287125"/>
                  </a:lnTo>
                  <a:lnTo>
                    <a:pt x="883574" y="246025"/>
                  </a:lnTo>
                  <a:lnTo>
                    <a:pt x="860027" y="207261"/>
                  </a:lnTo>
                  <a:lnTo>
                    <a:pt x="832965" y="171069"/>
                  </a:lnTo>
                  <a:lnTo>
                    <a:pt x="802624" y="137683"/>
                  </a:lnTo>
                  <a:lnTo>
                    <a:pt x="769238" y="107342"/>
                  </a:lnTo>
                  <a:lnTo>
                    <a:pt x="733046" y="80280"/>
                  </a:lnTo>
                  <a:lnTo>
                    <a:pt x="694282" y="56733"/>
                  </a:lnTo>
                  <a:lnTo>
                    <a:pt x="653182" y="36939"/>
                  </a:lnTo>
                  <a:lnTo>
                    <a:pt x="609984" y="21132"/>
                  </a:lnTo>
                  <a:lnTo>
                    <a:pt x="564922" y="9549"/>
                  </a:lnTo>
                  <a:lnTo>
                    <a:pt x="518233" y="2426"/>
                  </a:lnTo>
                  <a:lnTo>
                    <a:pt x="470153" y="0"/>
                  </a:lnTo>
                  <a:close/>
                </a:path>
              </a:pathLst>
            </a:custGeom>
            <a:solidFill>
              <a:srgbClr val="0D8294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84" name="object 38">
              <a:extLst>
                <a:ext uri="{FF2B5EF4-FFF2-40B4-BE49-F238E27FC236}">
                  <a16:creationId xmlns:a16="http://schemas.microsoft.com/office/drawing/2014/main" id="{CE5EB8F2-2CE1-BF62-DC66-E134D6553DF4}"/>
                </a:ext>
              </a:extLst>
            </p:cNvPr>
            <p:cNvSpPr/>
            <p:nvPr/>
          </p:nvSpPr>
          <p:spPr>
            <a:xfrm>
              <a:off x="4773167" y="5329428"/>
              <a:ext cx="274320" cy="360045"/>
            </a:xfrm>
            <a:custGeom>
              <a:avLst/>
              <a:gdLst/>
              <a:ahLst/>
              <a:cxnLst/>
              <a:rect l="l" t="t" r="r" b="b"/>
              <a:pathLst>
                <a:path w="274320" h="360045">
                  <a:moveTo>
                    <a:pt x="175133" y="0"/>
                  </a:moveTo>
                  <a:lnTo>
                    <a:pt x="5969" y="0"/>
                  </a:lnTo>
                  <a:lnTo>
                    <a:pt x="3429" y="508"/>
                  </a:lnTo>
                  <a:lnTo>
                    <a:pt x="1524" y="1524"/>
                  </a:lnTo>
                  <a:lnTo>
                    <a:pt x="508" y="3429"/>
                  </a:lnTo>
                  <a:lnTo>
                    <a:pt x="0" y="5461"/>
                  </a:lnTo>
                  <a:lnTo>
                    <a:pt x="0" y="353682"/>
                  </a:lnTo>
                  <a:lnTo>
                    <a:pt x="508" y="356171"/>
                  </a:lnTo>
                  <a:lnTo>
                    <a:pt x="1524" y="358165"/>
                  </a:lnTo>
                  <a:lnTo>
                    <a:pt x="3429" y="359168"/>
                  </a:lnTo>
                  <a:lnTo>
                    <a:pt x="5969" y="359664"/>
                  </a:lnTo>
                  <a:lnTo>
                    <a:pt x="268351" y="359664"/>
                  </a:lnTo>
                  <a:lnTo>
                    <a:pt x="270891" y="359168"/>
                  </a:lnTo>
                  <a:lnTo>
                    <a:pt x="272796" y="358165"/>
                  </a:lnTo>
                  <a:lnTo>
                    <a:pt x="273812" y="356171"/>
                  </a:lnTo>
                  <a:lnTo>
                    <a:pt x="274320" y="353682"/>
                  </a:lnTo>
                  <a:lnTo>
                    <a:pt x="274320" y="299885"/>
                  </a:lnTo>
                  <a:lnTo>
                    <a:pt x="53594" y="299885"/>
                  </a:lnTo>
                  <a:lnTo>
                    <a:pt x="51562" y="299389"/>
                  </a:lnTo>
                  <a:lnTo>
                    <a:pt x="49149" y="298386"/>
                  </a:lnTo>
                  <a:lnTo>
                    <a:pt x="47625" y="296392"/>
                  </a:lnTo>
                  <a:lnTo>
                    <a:pt x="47117" y="293903"/>
                  </a:lnTo>
                  <a:lnTo>
                    <a:pt x="47117" y="120015"/>
                  </a:lnTo>
                  <a:lnTo>
                    <a:pt x="47625" y="117602"/>
                  </a:lnTo>
                  <a:lnTo>
                    <a:pt x="49149" y="115570"/>
                  </a:lnTo>
                  <a:lnTo>
                    <a:pt x="51562" y="114554"/>
                  </a:lnTo>
                  <a:lnTo>
                    <a:pt x="53594" y="114046"/>
                  </a:lnTo>
                  <a:lnTo>
                    <a:pt x="274320" y="114046"/>
                  </a:lnTo>
                  <a:lnTo>
                    <a:pt x="274320" y="101600"/>
                  </a:lnTo>
                  <a:lnTo>
                    <a:pt x="172593" y="101600"/>
                  </a:lnTo>
                  <a:lnTo>
                    <a:pt x="172593" y="5461"/>
                  </a:lnTo>
                  <a:lnTo>
                    <a:pt x="180959" y="5461"/>
                  </a:lnTo>
                  <a:lnTo>
                    <a:pt x="177037" y="1524"/>
                  </a:lnTo>
                  <a:lnTo>
                    <a:pt x="175133" y="0"/>
                  </a:lnTo>
                  <a:close/>
                </a:path>
                <a:path w="274320" h="360045">
                  <a:moveTo>
                    <a:pt x="118618" y="195834"/>
                  </a:moveTo>
                  <a:lnTo>
                    <a:pt x="59562" y="249047"/>
                  </a:lnTo>
                  <a:lnTo>
                    <a:pt x="59562" y="287426"/>
                  </a:lnTo>
                  <a:lnTo>
                    <a:pt x="223266" y="287426"/>
                  </a:lnTo>
                  <a:lnTo>
                    <a:pt x="225679" y="287934"/>
                  </a:lnTo>
                  <a:lnTo>
                    <a:pt x="227203" y="289420"/>
                  </a:lnTo>
                  <a:lnTo>
                    <a:pt x="228727" y="291414"/>
                  </a:lnTo>
                  <a:lnTo>
                    <a:pt x="229235" y="293903"/>
                  </a:lnTo>
                  <a:lnTo>
                    <a:pt x="228727" y="296392"/>
                  </a:lnTo>
                  <a:lnTo>
                    <a:pt x="227203" y="298386"/>
                  </a:lnTo>
                  <a:lnTo>
                    <a:pt x="225679" y="299389"/>
                  </a:lnTo>
                  <a:lnTo>
                    <a:pt x="223266" y="299885"/>
                  </a:lnTo>
                  <a:lnTo>
                    <a:pt x="274320" y="299885"/>
                  </a:lnTo>
                  <a:lnTo>
                    <a:pt x="274320" y="223647"/>
                  </a:lnTo>
                  <a:lnTo>
                    <a:pt x="161671" y="223647"/>
                  </a:lnTo>
                  <a:lnTo>
                    <a:pt x="159766" y="223139"/>
                  </a:lnTo>
                  <a:lnTo>
                    <a:pt x="118618" y="195834"/>
                  </a:lnTo>
                  <a:close/>
                </a:path>
                <a:path w="274320" h="360045">
                  <a:moveTo>
                    <a:pt x="274320" y="114046"/>
                  </a:moveTo>
                  <a:lnTo>
                    <a:pt x="53594" y="114046"/>
                  </a:lnTo>
                  <a:lnTo>
                    <a:pt x="56007" y="114554"/>
                  </a:lnTo>
                  <a:lnTo>
                    <a:pt x="58039" y="115570"/>
                  </a:lnTo>
                  <a:lnTo>
                    <a:pt x="59055" y="117602"/>
                  </a:lnTo>
                  <a:lnTo>
                    <a:pt x="59562" y="120015"/>
                  </a:lnTo>
                  <a:lnTo>
                    <a:pt x="59562" y="232664"/>
                  </a:lnTo>
                  <a:lnTo>
                    <a:pt x="115570" y="181864"/>
                  </a:lnTo>
                  <a:lnTo>
                    <a:pt x="117602" y="181356"/>
                  </a:lnTo>
                  <a:lnTo>
                    <a:pt x="188930" y="181356"/>
                  </a:lnTo>
                  <a:lnTo>
                    <a:pt x="216281" y="152400"/>
                  </a:lnTo>
                  <a:lnTo>
                    <a:pt x="218312" y="150876"/>
                  </a:lnTo>
                  <a:lnTo>
                    <a:pt x="220726" y="149987"/>
                  </a:lnTo>
                  <a:lnTo>
                    <a:pt x="274320" y="149987"/>
                  </a:lnTo>
                  <a:lnTo>
                    <a:pt x="274320" y="114046"/>
                  </a:lnTo>
                  <a:close/>
                </a:path>
                <a:path w="274320" h="360045">
                  <a:moveTo>
                    <a:pt x="274320" y="149987"/>
                  </a:moveTo>
                  <a:lnTo>
                    <a:pt x="221742" y="149987"/>
                  </a:lnTo>
                  <a:lnTo>
                    <a:pt x="222758" y="150495"/>
                  </a:lnTo>
                  <a:lnTo>
                    <a:pt x="223774" y="150876"/>
                  </a:lnTo>
                  <a:lnTo>
                    <a:pt x="224662" y="151384"/>
                  </a:lnTo>
                  <a:lnTo>
                    <a:pt x="226187" y="153416"/>
                  </a:lnTo>
                  <a:lnTo>
                    <a:pt x="226695" y="155956"/>
                  </a:lnTo>
                  <a:lnTo>
                    <a:pt x="226187" y="157861"/>
                  </a:lnTo>
                  <a:lnTo>
                    <a:pt x="225171" y="159893"/>
                  </a:lnTo>
                  <a:lnTo>
                    <a:pt x="167640" y="222123"/>
                  </a:lnTo>
                  <a:lnTo>
                    <a:pt x="165735" y="223139"/>
                  </a:lnTo>
                  <a:lnTo>
                    <a:pt x="163703" y="223647"/>
                  </a:lnTo>
                  <a:lnTo>
                    <a:pt x="274320" y="223647"/>
                  </a:lnTo>
                  <a:lnTo>
                    <a:pt x="274320" y="149987"/>
                  </a:lnTo>
                  <a:close/>
                </a:path>
                <a:path w="274320" h="360045">
                  <a:moveTo>
                    <a:pt x="188930" y="181356"/>
                  </a:moveTo>
                  <a:lnTo>
                    <a:pt x="117602" y="181356"/>
                  </a:lnTo>
                  <a:lnTo>
                    <a:pt x="119507" y="181864"/>
                  </a:lnTo>
                  <a:lnTo>
                    <a:pt x="121031" y="182880"/>
                  </a:lnTo>
                  <a:lnTo>
                    <a:pt x="162179" y="209677"/>
                  </a:lnTo>
                  <a:lnTo>
                    <a:pt x="188930" y="181356"/>
                  </a:lnTo>
                  <a:close/>
                </a:path>
                <a:path w="274320" h="360045">
                  <a:moveTo>
                    <a:pt x="180959" y="5461"/>
                  </a:moveTo>
                  <a:lnTo>
                    <a:pt x="172593" y="5461"/>
                  </a:lnTo>
                  <a:lnTo>
                    <a:pt x="268351" y="101600"/>
                  </a:lnTo>
                  <a:lnTo>
                    <a:pt x="274320" y="101600"/>
                  </a:lnTo>
                  <a:lnTo>
                    <a:pt x="273812" y="99568"/>
                  </a:lnTo>
                  <a:lnTo>
                    <a:pt x="272796" y="97663"/>
                  </a:lnTo>
                  <a:lnTo>
                    <a:pt x="180959" y="546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</p:grpSp>
      <p:pic>
        <p:nvPicPr>
          <p:cNvPr id="2" name="Picture 1" descr="A person typing on a computer&#10;&#10;Description automatically generated">
            <a:extLst>
              <a:ext uri="{FF2B5EF4-FFF2-40B4-BE49-F238E27FC236}">
                <a16:creationId xmlns:a16="http://schemas.microsoft.com/office/drawing/2014/main" id="{FAA730F4-696D-2F98-4A9D-A640ECC63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4"/>
          <a:stretch>
            <a:fillRect/>
          </a:stretch>
        </p:blipFill>
        <p:spPr>
          <a:xfrm>
            <a:off x="1" y="0"/>
            <a:ext cx="12191995" cy="1418689"/>
          </a:xfrm>
          <a:custGeom>
            <a:avLst/>
            <a:gdLst>
              <a:gd name="connsiteX0" fmla="*/ 0 w 12191995"/>
              <a:gd name="connsiteY0" fmla="*/ 0 h 3308186"/>
              <a:gd name="connsiteX1" fmla="*/ 12191995 w 12191995"/>
              <a:gd name="connsiteY1" fmla="*/ 0 h 3308186"/>
              <a:gd name="connsiteX2" fmla="*/ 12191995 w 12191995"/>
              <a:gd name="connsiteY2" fmla="*/ 2908279 h 3308186"/>
              <a:gd name="connsiteX3" fmla="*/ 12183872 w 12191995"/>
              <a:gd name="connsiteY3" fmla="*/ 2988859 h 3308186"/>
              <a:gd name="connsiteX4" fmla="*/ 11792070 w 12191995"/>
              <a:gd name="connsiteY4" fmla="*/ 3308186 h 3308186"/>
              <a:gd name="connsiteX5" fmla="*/ 399927 w 12191995"/>
              <a:gd name="connsiteY5" fmla="*/ 3308186 h 3308186"/>
              <a:gd name="connsiteX6" fmla="*/ 0 w 12191995"/>
              <a:gd name="connsiteY6" fmla="*/ 2908259 h 330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5" h="3308186">
                <a:moveTo>
                  <a:pt x="0" y="0"/>
                </a:moveTo>
                <a:lnTo>
                  <a:pt x="12191995" y="0"/>
                </a:lnTo>
                <a:lnTo>
                  <a:pt x="12191995" y="2908279"/>
                </a:lnTo>
                <a:lnTo>
                  <a:pt x="12183872" y="2988859"/>
                </a:lnTo>
                <a:cubicBezTo>
                  <a:pt x="12146580" y="3171099"/>
                  <a:pt x="11985335" y="3308186"/>
                  <a:pt x="11792070" y="3308186"/>
                </a:cubicBezTo>
                <a:lnTo>
                  <a:pt x="399927" y="3308186"/>
                </a:lnTo>
                <a:cubicBezTo>
                  <a:pt x="179053" y="3308186"/>
                  <a:pt x="0" y="3129133"/>
                  <a:pt x="0" y="2908259"/>
                </a:cubicBezTo>
                <a:close/>
              </a:path>
            </a:pathLst>
          </a:custGeom>
        </p:spPr>
      </p:pic>
      <p:sp>
        <p:nvSpPr>
          <p:cNvPr id="3" name="Freeform 59">
            <a:extLst>
              <a:ext uri="{FF2B5EF4-FFF2-40B4-BE49-F238E27FC236}">
                <a16:creationId xmlns:a16="http://schemas.microsoft.com/office/drawing/2014/main" id="{BA1159FE-EC55-82AA-D011-501D935830D2}"/>
              </a:ext>
            </a:extLst>
          </p:cNvPr>
          <p:cNvSpPr/>
          <p:nvPr/>
        </p:nvSpPr>
        <p:spPr>
          <a:xfrm flipH="1" flipV="1">
            <a:off x="-1" y="-2"/>
            <a:ext cx="12191997" cy="1827403"/>
          </a:xfrm>
          <a:prstGeom prst="round2SameRect">
            <a:avLst>
              <a:gd name="adj1" fmla="val 12089"/>
              <a:gd name="adj2" fmla="val 0"/>
            </a:avLst>
          </a:prstGeom>
          <a:gradFill>
            <a:gsLst>
              <a:gs pos="0">
                <a:schemeClr val="accent2">
                  <a:alpha val="90000"/>
                </a:schemeClr>
              </a:gs>
              <a:gs pos="83000">
                <a:schemeClr val="accent1">
                  <a:alpha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8E2C6-D587-4876-F03D-A145682D0760}"/>
              </a:ext>
            </a:extLst>
          </p:cNvPr>
          <p:cNvSpPr txBox="1"/>
          <p:nvPr/>
        </p:nvSpPr>
        <p:spPr>
          <a:xfrm>
            <a:off x="1" y="914400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Almarai Bold" pitchFamily="2" charset="-78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448510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3B0421C3-0485-682C-2CA7-96B2946CC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4"/>
          <a:stretch>
            <a:fillRect/>
          </a:stretch>
        </p:blipFill>
        <p:spPr>
          <a:xfrm>
            <a:off x="1" y="0"/>
            <a:ext cx="12191995" cy="1418689"/>
          </a:xfrm>
          <a:custGeom>
            <a:avLst/>
            <a:gdLst>
              <a:gd name="connsiteX0" fmla="*/ 0 w 12191995"/>
              <a:gd name="connsiteY0" fmla="*/ 0 h 3308186"/>
              <a:gd name="connsiteX1" fmla="*/ 12191995 w 12191995"/>
              <a:gd name="connsiteY1" fmla="*/ 0 h 3308186"/>
              <a:gd name="connsiteX2" fmla="*/ 12191995 w 12191995"/>
              <a:gd name="connsiteY2" fmla="*/ 2908279 h 3308186"/>
              <a:gd name="connsiteX3" fmla="*/ 12183872 w 12191995"/>
              <a:gd name="connsiteY3" fmla="*/ 2988859 h 3308186"/>
              <a:gd name="connsiteX4" fmla="*/ 11792070 w 12191995"/>
              <a:gd name="connsiteY4" fmla="*/ 3308186 h 3308186"/>
              <a:gd name="connsiteX5" fmla="*/ 399927 w 12191995"/>
              <a:gd name="connsiteY5" fmla="*/ 3308186 h 3308186"/>
              <a:gd name="connsiteX6" fmla="*/ 0 w 12191995"/>
              <a:gd name="connsiteY6" fmla="*/ 2908259 h 330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5" h="3308186">
                <a:moveTo>
                  <a:pt x="0" y="0"/>
                </a:moveTo>
                <a:lnTo>
                  <a:pt x="12191995" y="0"/>
                </a:lnTo>
                <a:lnTo>
                  <a:pt x="12191995" y="2908279"/>
                </a:lnTo>
                <a:lnTo>
                  <a:pt x="12183872" y="2988859"/>
                </a:lnTo>
                <a:cubicBezTo>
                  <a:pt x="12146580" y="3171099"/>
                  <a:pt x="11985335" y="3308186"/>
                  <a:pt x="11792070" y="3308186"/>
                </a:cubicBezTo>
                <a:lnTo>
                  <a:pt x="399927" y="3308186"/>
                </a:lnTo>
                <a:cubicBezTo>
                  <a:pt x="179053" y="3308186"/>
                  <a:pt x="0" y="3129133"/>
                  <a:pt x="0" y="2908259"/>
                </a:cubicBezTo>
                <a:close/>
              </a:path>
            </a:pathLst>
          </a:custGeom>
        </p:spPr>
      </p:pic>
      <p:sp>
        <p:nvSpPr>
          <p:cNvPr id="6" name="Freeform 59">
            <a:extLst>
              <a:ext uri="{FF2B5EF4-FFF2-40B4-BE49-F238E27FC236}">
                <a16:creationId xmlns:a16="http://schemas.microsoft.com/office/drawing/2014/main" id="{243F0BDD-D83F-5147-0720-457873127A4C}"/>
              </a:ext>
            </a:extLst>
          </p:cNvPr>
          <p:cNvSpPr/>
          <p:nvPr/>
        </p:nvSpPr>
        <p:spPr>
          <a:xfrm flipH="1" flipV="1">
            <a:off x="-1" y="-2"/>
            <a:ext cx="12191997" cy="2132627"/>
          </a:xfrm>
          <a:prstGeom prst="round2SameRect">
            <a:avLst>
              <a:gd name="adj1" fmla="val 12089"/>
              <a:gd name="adj2" fmla="val 0"/>
            </a:avLst>
          </a:prstGeom>
          <a:gradFill>
            <a:gsLst>
              <a:gs pos="0">
                <a:schemeClr val="accent2">
                  <a:alpha val="90000"/>
                </a:schemeClr>
              </a:gs>
              <a:gs pos="83000">
                <a:schemeClr val="accent1">
                  <a:alpha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65FFB1-49D8-575B-D2DB-23B053B51E70}"/>
              </a:ext>
            </a:extLst>
          </p:cNvPr>
          <p:cNvSpPr txBox="1"/>
          <p:nvPr/>
        </p:nvSpPr>
        <p:spPr>
          <a:xfrm>
            <a:off x="1" y="1078092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Almarai Bold" pitchFamily="2" charset="-78"/>
              </a:rPr>
              <a:t>Company Overview</a:t>
            </a: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56F1EB6-E364-56B5-4688-BB4599D4753D}"/>
              </a:ext>
            </a:extLst>
          </p:cNvPr>
          <p:cNvSpPr/>
          <p:nvPr/>
        </p:nvSpPr>
        <p:spPr>
          <a:xfrm>
            <a:off x="615695" y="2438400"/>
            <a:ext cx="2169160" cy="4378960"/>
          </a:xfrm>
          <a:custGeom>
            <a:avLst/>
            <a:gdLst/>
            <a:ahLst/>
            <a:cxnLst/>
            <a:rect l="l" t="t" r="r" b="b"/>
            <a:pathLst>
              <a:path w="2169160" h="4378960">
                <a:moveTo>
                  <a:pt x="0" y="0"/>
                </a:moveTo>
                <a:lnTo>
                  <a:pt x="0" y="4378452"/>
                </a:lnTo>
                <a:lnTo>
                  <a:pt x="2168652" y="3836289"/>
                </a:lnTo>
                <a:lnTo>
                  <a:pt x="2168652" y="542163"/>
                </a:lnTo>
                <a:lnTo>
                  <a:pt x="0" y="0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A718D7C1-C467-6E1E-EF11-863F518773EF}"/>
              </a:ext>
            </a:extLst>
          </p:cNvPr>
          <p:cNvSpPr/>
          <p:nvPr/>
        </p:nvSpPr>
        <p:spPr>
          <a:xfrm>
            <a:off x="2906267" y="2438400"/>
            <a:ext cx="2045335" cy="4337685"/>
          </a:xfrm>
          <a:custGeom>
            <a:avLst/>
            <a:gdLst/>
            <a:ahLst/>
            <a:cxnLst/>
            <a:rect l="l" t="t" r="r" b="b"/>
            <a:pathLst>
              <a:path w="2045335" h="4337685">
                <a:moveTo>
                  <a:pt x="0" y="0"/>
                </a:moveTo>
                <a:lnTo>
                  <a:pt x="0" y="4337304"/>
                </a:lnTo>
                <a:lnTo>
                  <a:pt x="2045208" y="3826002"/>
                </a:lnTo>
                <a:lnTo>
                  <a:pt x="2045208" y="511301"/>
                </a:lnTo>
                <a:lnTo>
                  <a:pt x="0" y="0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76551972-AFD5-24EA-21ED-A2CA24556231}"/>
              </a:ext>
            </a:extLst>
          </p:cNvPr>
          <p:cNvSpPr/>
          <p:nvPr/>
        </p:nvSpPr>
        <p:spPr>
          <a:xfrm>
            <a:off x="5073396" y="2438400"/>
            <a:ext cx="2045335" cy="4337685"/>
          </a:xfrm>
          <a:custGeom>
            <a:avLst/>
            <a:gdLst/>
            <a:ahLst/>
            <a:cxnLst/>
            <a:rect l="l" t="t" r="r" b="b"/>
            <a:pathLst>
              <a:path w="2045334" h="4337685">
                <a:moveTo>
                  <a:pt x="0" y="0"/>
                </a:moveTo>
                <a:lnTo>
                  <a:pt x="0" y="4337304"/>
                </a:lnTo>
                <a:lnTo>
                  <a:pt x="2045207" y="3826002"/>
                </a:lnTo>
                <a:lnTo>
                  <a:pt x="2045207" y="511301"/>
                </a:lnTo>
                <a:lnTo>
                  <a:pt x="0" y="0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93A69950-3A06-3F2D-661C-6D6BB67DAE45}"/>
              </a:ext>
            </a:extLst>
          </p:cNvPr>
          <p:cNvSpPr/>
          <p:nvPr/>
        </p:nvSpPr>
        <p:spPr>
          <a:xfrm>
            <a:off x="7240523" y="2438400"/>
            <a:ext cx="2045335" cy="4335780"/>
          </a:xfrm>
          <a:custGeom>
            <a:avLst/>
            <a:gdLst/>
            <a:ahLst/>
            <a:cxnLst/>
            <a:rect l="l" t="t" r="r" b="b"/>
            <a:pathLst>
              <a:path w="2045334" h="4335780">
                <a:moveTo>
                  <a:pt x="0" y="0"/>
                </a:moveTo>
                <a:lnTo>
                  <a:pt x="0" y="4335780"/>
                </a:lnTo>
                <a:lnTo>
                  <a:pt x="2045207" y="3824478"/>
                </a:lnTo>
                <a:lnTo>
                  <a:pt x="2045207" y="511301"/>
                </a:lnTo>
                <a:lnTo>
                  <a:pt x="0" y="0"/>
                </a:lnTo>
                <a:close/>
              </a:path>
            </a:pathLst>
          </a:custGeom>
          <a:solidFill>
            <a:srgbClr val="CA7909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5186AE12-C5C0-AEB6-17E4-5EEEDF1A1D12}"/>
              </a:ext>
            </a:extLst>
          </p:cNvPr>
          <p:cNvSpPr/>
          <p:nvPr/>
        </p:nvSpPr>
        <p:spPr>
          <a:xfrm>
            <a:off x="9409176" y="2438400"/>
            <a:ext cx="2045335" cy="4337685"/>
          </a:xfrm>
          <a:custGeom>
            <a:avLst/>
            <a:gdLst/>
            <a:ahLst/>
            <a:cxnLst/>
            <a:rect l="l" t="t" r="r" b="b"/>
            <a:pathLst>
              <a:path w="2045334" h="4337685">
                <a:moveTo>
                  <a:pt x="0" y="0"/>
                </a:moveTo>
                <a:lnTo>
                  <a:pt x="0" y="4337304"/>
                </a:lnTo>
                <a:lnTo>
                  <a:pt x="2045207" y="3826002"/>
                </a:lnTo>
                <a:lnTo>
                  <a:pt x="2045207" y="511301"/>
                </a:lnTo>
                <a:lnTo>
                  <a:pt x="0" y="0"/>
                </a:lnTo>
                <a:close/>
              </a:path>
            </a:pathLst>
          </a:custGeom>
          <a:solidFill>
            <a:srgbClr val="0D8294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A4ECA2B6-69E1-2FBC-1105-566E0BF13AF1}"/>
              </a:ext>
            </a:extLst>
          </p:cNvPr>
          <p:cNvSpPr txBox="1"/>
          <p:nvPr/>
        </p:nvSpPr>
        <p:spPr>
          <a:xfrm>
            <a:off x="583200" y="3733800"/>
            <a:ext cx="2160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1400" b="1" spc="-3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COMPANY</a:t>
            </a:r>
            <a:endParaRPr sz="14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E468E1-8CE5-425F-3C7A-F5D0C2BDB0FB}"/>
              </a:ext>
            </a:extLst>
          </p:cNvPr>
          <p:cNvSpPr txBox="1"/>
          <p:nvPr/>
        </p:nvSpPr>
        <p:spPr>
          <a:xfrm>
            <a:off x="2819400" y="3733800"/>
            <a:ext cx="2160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HOTELS</a:t>
            </a:r>
            <a:endParaRPr sz="14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F0C619B6-2B92-6CE3-D2BD-75ED1E8F9E63}"/>
              </a:ext>
            </a:extLst>
          </p:cNvPr>
          <p:cNvSpPr txBox="1"/>
          <p:nvPr/>
        </p:nvSpPr>
        <p:spPr>
          <a:xfrm>
            <a:off x="5029200" y="3733800"/>
            <a:ext cx="21600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95"/>
              </a:spcBef>
            </a:pPr>
            <a:r>
              <a:rPr sz="14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CITY</a:t>
            </a:r>
            <a:endParaRPr sz="14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5" name="object 13">
            <a:extLst>
              <a:ext uri="{FF2B5EF4-FFF2-40B4-BE49-F238E27FC236}">
                <a16:creationId xmlns:a16="http://schemas.microsoft.com/office/drawing/2014/main" id="{2AEAEE54-684A-BF80-034E-21B015F80DDF}"/>
              </a:ext>
            </a:extLst>
          </p:cNvPr>
          <p:cNvSpPr txBox="1"/>
          <p:nvPr/>
        </p:nvSpPr>
        <p:spPr>
          <a:xfrm>
            <a:off x="7239000" y="3733800"/>
            <a:ext cx="2160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5745" marR="5080" indent="-233679" algn="ctr">
              <a:spcBef>
                <a:spcPts val="95"/>
              </a:spcBef>
            </a:pPr>
            <a:r>
              <a:rPr sz="14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CATEGORY/ </a:t>
            </a:r>
            <a:r>
              <a:rPr sz="14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CLASS</a:t>
            </a:r>
            <a:endParaRPr sz="14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6" name="object 14">
            <a:extLst>
              <a:ext uri="{FF2B5EF4-FFF2-40B4-BE49-F238E27FC236}">
                <a16:creationId xmlns:a16="http://schemas.microsoft.com/office/drawing/2014/main" id="{9D883800-0F6F-6A10-78A4-D3196341DECD}"/>
              </a:ext>
            </a:extLst>
          </p:cNvPr>
          <p:cNvSpPr txBox="1"/>
          <p:nvPr/>
        </p:nvSpPr>
        <p:spPr>
          <a:xfrm>
            <a:off x="9372600" y="3733800"/>
            <a:ext cx="21600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3505" algn="ctr"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BOOKING </a:t>
            </a:r>
            <a:r>
              <a:rPr sz="14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PLATFORMS</a:t>
            </a:r>
            <a:endParaRPr sz="14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FEDC8A92-7C96-139E-F8F6-9A2D901CAD9C}"/>
              </a:ext>
            </a:extLst>
          </p:cNvPr>
          <p:cNvSpPr txBox="1"/>
          <p:nvPr/>
        </p:nvSpPr>
        <p:spPr>
          <a:xfrm>
            <a:off x="685800" y="4267200"/>
            <a:ext cx="1951608" cy="2270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105"/>
              </a:spcBef>
            </a:pPr>
            <a:r>
              <a:rPr lang="en-US"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sz="1100" b="1" spc="-4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Grands</a:t>
            </a:r>
            <a:r>
              <a:rPr sz="1100" b="1" spc="-3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owns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multiple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five-star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hotels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across</a:t>
            </a:r>
            <a:r>
              <a:rPr sz="1100" b="1" spc="-3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India.</a:t>
            </a:r>
            <a:r>
              <a:rPr sz="1100" b="1" spc="-3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They</a:t>
            </a:r>
            <a:r>
              <a:rPr sz="11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have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been</a:t>
            </a:r>
            <a:r>
              <a:rPr sz="11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in</a:t>
            </a:r>
            <a:r>
              <a:rPr sz="1100" b="1" spc="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the</a:t>
            </a:r>
            <a:r>
              <a:rPr sz="1100" b="1" spc="-3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hospitality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industry</a:t>
            </a:r>
            <a:r>
              <a:rPr sz="1100" b="1" spc="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for</a:t>
            </a:r>
            <a:r>
              <a:rPr sz="1100" b="1" spc="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the past</a:t>
            </a:r>
            <a:r>
              <a:rPr sz="1100" b="1" spc="1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3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20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years.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Founded</a:t>
            </a:r>
            <a:r>
              <a:rPr sz="1100" b="1" spc="-3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in</a:t>
            </a:r>
            <a:r>
              <a:rPr sz="1100" b="1" spc="-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2017, </a:t>
            </a:r>
            <a:r>
              <a:rPr lang="en-US"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sz="1100" b="1" spc="-5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emerged</a:t>
            </a:r>
            <a:r>
              <a:rPr sz="1100" b="1" spc="-5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as</a:t>
            </a:r>
            <a:r>
              <a:rPr sz="11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an</a:t>
            </a:r>
            <a:r>
              <a:rPr sz="1100" b="1" spc="-3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IT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&amp;</a:t>
            </a:r>
            <a:r>
              <a:rPr sz="1100" b="1" spc="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Business</a:t>
            </a:r>
            <a:r>
              <a:rPr sz="1100" b="1" spc="-1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Consulting company.</a:t>
            </a:r>
            <a:endParaRPr sz="11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4EB2B2BA-3E7A-4EC1-BDE0-AFCDBC5BBAEB}"/>
              </a:ext>
            </a:extLst>
          </p:cNvPr>
          <p:cNvSpPr txBox="1"/>
          <p:nvPr/>
        </p:nvSpPr>
        <p:spPr>
          <a:xfrm>
            <a:off x="3165778" y="4267200"/>
            <a:ext cx="1482878" cy="1642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95"/>
              </a:spcBef>
            </a:pP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5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BAY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5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BLU</a:t>
            </a:r>
            <a:r>
              <a:rPr lang="en-US" sz="1200" b="1" spc="50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6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2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CITY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5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EXOTICA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5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GRANDS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6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PALACE </a:t>
            </a:r>
            <a:r>
              <a:rPr lang="en-US"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ATLIQ</a:t>
            </a:r>
            <a:r>
              <a:rPr lang="en-US" sz="1200" b="1" spc="-5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lang="en-US"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SEASONS</a:t>
            </a:r>
            <a:endParaRPr lang="en-US" sz="12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23480EAB-3F63-5FF5-9A11-EF2472180D0A}"/>
              </a:ext>
            </a:extLst>
          </p:cNvPr>
          <p:cNvSpPr txBox="1"/>
          <p:nvPr/>
        </p:nvSpPr>
        <p:spPr>
          <a:xfrm>
            <a:off x="5626036" y="4267200"/>
            <a:ext cx="940181" cy="13659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Hyderabad Bangalore Delhi Mumbai</a:t>
            </a:r>
            <a:endParaRPr sz="12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36" name="object 18">
            <a:extLst>
              <a:ext uri="{FF2B5EF4-FFF2-40B4-BE49-F238E27FC236}">
                <a16:creationId xmlns:a16="http://schemas.microsoft.com/office/drawing/2014/main" id="{ED272BED-0603-DEB5-92BE-5BB970D7A6D4}"/>
              </a:ext>
            </a:extLst>
          </p:cNvPr>
          <p:cNvSpPr txBox="1"/>
          <p:nvPr/>
        </p:nvSpPr>
        <p:spPr>
          <a:xfrm>
            <a:off x="7781384" y="4267200"/>
            <a:ext cx="964629" cy="19199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l">
              <a:lnSpc>
                <a:spcPct val="15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Business Luxury Standard Elite Premium Presidential</a:t>
            </a:r>
            <a:endParaRPr sz="12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6916A847-C8FF-2AB0-9F3F-45FFD7A6FD4D}"/>
              </a:ext>
            </a:extLst>
          </p:cNvPr>
          <p:cNvSpPr txBox="1"/>
          <p:nvPr/>
        </p:nvSpPr>
        <p:spPr>
          <a:xfrm>
            <a:off x="9865232" y="4267200"/>
            <a:ext cx="1134364" cy="24739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50000"/>
              </a:lnSpc>
              <a:spcBef>
                <a:spcPts val="95"/>
              </a:spcBef>
            </a:pPr>
            <a:r>
              <a:rPr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Direct</a:t>
            </a:r>
            <a:r>
              <a:rPr sz="1200" b="1" spc="-4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Offline </a:t>
            </a:r>
            <a:r>
              <a:rPr sz="1200" b="1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Direct</a:t>
            </a:r>
            <a:r>
              <a:rPr sz="1200" b="1" spc="-4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Online Journey LogTrip </a:t>
            </a:r>
            <a:r>
              <a:rPr sz="1200" b="1" spc="-25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MakeyourTrip </a:t>
            </a:r>
            <a:r>
              <a:rPr sz="1200" b="1" spc="-10" dirty="0">
                <a:solidFill>
                  <a:srgbClr val="FFFFFF"/>
                </a:solidFill>
                <a:latin typeface="Montserrat" panose="00000500000000000000" pitchFamily="2" charset="0"/>
                <a:cs typeface="Segoe UI Light"/>
              </a:rPr>
              <a:t>Tripster Others</a:t>
            </a:r>
            <a:endParaRPr sz="12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08B991DD-17DB-83F4-17A6-739263EC7D2B}"/>
              </a:ext>
            </a:extLst>
          </p:cNvPr>
          <p:cNvSpPr/>
          <p:nvPr/>
        </p:nvSpPr>
        <p:spPr>
          <a:xfrm>
            <a:off x="8127548" y="3048000"/>
            <a:ext cx="382905" cy="382905"/>
          </a:xfrm>
          <a:custGeom>
            <a:avLst/>
            <a:gdLst/>
            <a:ahLst/>
            <a:cxnLst/>
            <a:rect l="l" t="t" r="r" b="b"/>
            <a:pathLst>
              <a:path w="382904" h="382905">
                <a:moveTo>
                  <a:pt x="82296" y="0"/>
                </a:moveTo>
                <a:lnTo>
                  <a:pt x="5080" y="0"/>
                </a:lnTo>
                <a:lnTo>
                  <a:pt x="4191" y="381"/>
                </a:lnTo>
                <a:lnTo>
                  <a:pt x="2921" y="889"/>
                </a:lnTo>
                <a:lnTo>
                  <a:pt x="1651" y="1651"/>
                </a:lnTo>
                <a:lnTo>
                  <a:pt x="1270" y="2540"/>
                </a:lnTo>
                <a:lnTo>
                  <a:pt x="381" y="4191"/>
                </a:lnTo>
                <a:lnTo>
                  <a:pt x="381" y="5080"/>
                </a:lnTo>
                <a:lnTo>
                  <a:pt x="0" y="6350"/>
                </a:lnTo>
                <a:lnTo>
                  <a:pt x="0" y="376174"/>
                </a:lnTo>
                <a:lnTo>
                  <a:pt x="381" y="377444"/>
                </a:lnTo>
                <a:lnTo>
                  <a:pt x="381" y="379095"/>
                </a:lnTo>
                <a:lnTo>
                  <a:pt x="1270" y="379984"/>
                </a:lnTo>
                <a:lnTo>
                  <a:pt x="1651" y="380873"/>
                </a:lnTo>
                <a:lnTo>
                  <a:pt x="2921" y="381635"/>
                </a:lnTo>
                <a:lnTo>
                  <a:pt x="4191" y="382143"/>
                </a:lnTo>
                <a:lnTo>
                  <a:pt x="5080" y="382524"/>
                </a:lnTo>
                <a:lnTo>
                  <a:pt x="82296" y="382524"/>
                </a:lnTo>
                <a:lnTo>
                  <a:pt x="82296" y="338074"/>
                </a:lnTo>
                <a:lnTo>
                  <a:pt x="69723" y="338074"/>
                </a:lnTo>
                <a:lnTo>
                  <a:pt x="67183" y="337566"/>
                </a:lnTo>
                <a:lnTo>
                  <a:pt x="57150" y="327914"/>
                </a:lnTo>
                <a:lnTo>
                  <a:pt x="57150" y="310134"/>
                </a:lnTo>
                <a:lnTo>
                  <a:pt x="67183" y="299974"/>
                </a:lnTo>
                <a:lnTo>
                  <a:pt x="82296" y="299974"/>
                </a:lnTo>
                <a:lnTo>
                  <a:pt x="82296" y="146558"/>
                </a:lnTo>
                <a:lnTo>
                  <a:pt x="69723" y="146558"/>
                </a:lnTo>
                <a:lnTo>
                  <a:pt x="67183" y="146177"/>
                </a:lnTo>
                <a:lnTo>
                  <a:pt x="57150" y="136398"/>
                </a:lnTo>
                <a:lnTo>
                  <a:pt x="57150" y="118618"/>
                </a:lnTo>
                <a:lnTo>
                  <a:pt x="65024" y="109728"/>
                </a:lnTo>
                <a:lnTo>
                  <a:pt x="67183" y="108458"/>
                </a:lnTo>
                <a:lnTo>
                  <a:pt x="82296" y="108458"/>
                </a:lnTo>
                <a:lnTo>
                  <a:pt x="82296" y="83058"/>
                </a:lnTo>
                <a:lnTo>
                  <a:pt x="69723" y="83058"/>
                </a:lnTo>
                <a:lnTo>
                  <a:pt x="67183" y="82550"/>
                </a:lnTo>
                <a:lnTo>
                  <a:pt x="57150" y="72898"/>
                </a:lnTo>
                <a:lnTo>
                  <a:pt x="57150" y="55118"/>
                </a:lnTo>
                <a:lnTo>
                  <a:pt x="57912" y="52070"/>
                </a:lnTo>
                <a:lnTo>
                  <a:pt x="59182" y="50419"/>
                </a:lnTo>
                <a:lnTo>
                  <a:pt x="60833" y="48768"/>
                </a:lnTo>
                <a:lnTo>
                  <a:pt x="62611" y="46609"/>
                </a:lnTo>
                <a:lnTo>
                  <a:pt x="65024" y="45720"/>
                </a:lnTo>
                <a:lnTo>
                  <a:pt x="67183" y="44958"/>
                </a:lnTo>
                <a:lnTo>
                  <a:pt x="69723" y="44450"/>
                </a:lnTo>
                <a:lnTo>
                  <a:pt x="82296" y="44450"/>
                </a:lnTo>
                <a:lnTo>
                  <a:pt x="82296" y="0"/>
                </a:lnTo>
                <a:close/>
              </a:path>
              <a:path w="382904" h="382905">
                <a:moveTo>
                  <a:pt x="185928" y="0"/>
                </a:moveTo>
                <a:lnTo>
                  <a:pt x="96012" y="0"/>
                </a:lnTo>
                <a:lnTo>
                  <a:pt x="96012" y="44450"/>
                </a:lnTo>
                <a:lnTo>
                  <a:pt x="108839" y="44450"/>
                </a:lnTo>
                <a:lnTo>
                  <a:pt x="113919" y="45339"/>
                </a:lnTo>
                <a:lnTo>
                  <a:pt x="116078" y="46609"/>
                </a:lnTo>
                <a:lnTo>
                  <a:pt x="120777" y="52070"/>
                </a:lnTo>
                <a:lnTo>
                  <a:pt x="121539" y="57150"/>
                </a:lnTo>
                <a:lnTo>
                  <a:pt x="121539" y="69850"/>
                </a:lnTo>
                <a:lnTo>
                  <a:pt x="108839" y="83058"/>
                </a:lnTo>
                <a:lnTo>
                  <a:pt x="96012" y="83058"/>
                </a:lnTo>
                <a:lnTo>
                  <a:pt x="96012" y="108458"/>
                </a:lnTo>
                <a:lnTo>
                  <a:pt x="111379" y="108458"/>
                </a:lnTo>
                <a:lnTo>
                  <a:pt x="116078" y="110617"/>
                </a:lnTo>
                <a:lnTo>
                  <a:pt x="118110" y="112268"/>
                </a:lnTo>
                <a:lnTo>
                  <a:pt x="119507" y="113919"/>
                </a:lnTo>
                <a:lnTo>
                  <a:pt x="120777" y="116459"/>
                </a:lnTo>
                <a:lnTo>
                  <a:pt x="121539" y="121158"/>
                </a:lnTo>
                <a:lnTo>
                  <a:pt x="121539" y="133858"/>
                </a:lnTo>
                <a:lnTo>
                  <a:pt x="120777" y="138938"/>
                </a:lnTo>
                <a:lnTo>
                  <a:pt x="118110" y="143129"/>
                </a:lnTo>
                <a:lnTo>
                  <a:pt x="113919" y="145669"/>
                </a:lnTo>
                <a:lnTo>
                  <a:pt x="108839" y="146558"/>
                </a:lnTo>
                <a:lnTo>
                  <a:pt x="96012" y="146558"/>
                </a:lnTo>
                <a:lnTo>
                  <a:pt x="96012" y="299974"/>
                </a:lnTo>
                <a:lnTo>
                  <a:pt x="111379" y="299974"/>
                </a:lnTo>
                <a:lnTo>
                  <a:pt x="116078" y="301625"/>
                </a:lnTo>
                <a:lnTo>
                  <a:pt x="119507" y="305435"/>
                </a:lnTo>
                <a:lnTo>
                  <a:pt x="120777" y="307594"/>
                </a:lnTo>
                <a:lnTo>
                  <a:pt x="121539" y="312674"/>
                </a:lnTo>
                <a:lnTo>
                  <a:pt x="121539" y="325374"/>
                </a:lnTo>
                <a:lnTo>
                  <a:pt x="108839" y="338074"/>
                </a:lnTo>
                <a:lnTo>
                  <a:pt x="96012" y="338074"/>
                </a:lnTo>
                <a:lnTo>
                  <a:pt x="96012" y="382524"/>
                </a:lnTo>
                <a:lnTo>
                  <a:pt x="185928" y="382524"/>
                </a:lnTo>
                <a:lnTo>
                  <a:pt x="185928" y="338074"/>
                </a:lnTo>
                <a:lnTo>
                  <a:pt x="173101" y="338074"/>
                </a:lnTo>
                <a:lnTo>
                  <a:pt x="168021" y="337185"/>
                </a:lnTo>
                <a:lnTo>
                  <a:pt x="165862" y="335915"/>
                </a:lnTo>
                <a:lnTo>
                  <a:pt x="163830" y="334264"/>
                </a:lnTo>
                <a:lnTo>
                  <a:pt x="161163" y="330454"/>
                </a:lnTo>
                <a:lnTo>
                  <a:pt x="160401" y="325374"/>
                </a:lnTo>
                <a:lnTo>
                  <a:pt x="160401" y="312674"/>
                </a:lnTo>
                <a:lnTo>
                  <a:pt x="170561" y="299974"/>
                </a:lnTo>
                <a:lnTo>
                  <a:pt x="185928" y="299974"/>
                </a:lnTo>
                <a:lnTo>
                  <a:pt x="185928" y="274447"/>
                </a:lnTo>
                <a:lnTo>
                  <a:pt x="173101" y="274447"/>
                </a:lnTo>
                <a:lnTo>
                  <a:pt x="170561" y="274066"/>
                </a:lnTo>
                <a:lnTo>
                  <a:pt x="165862" y="272415"/>
                </a:lnTo>
                <a:lnTo>
                  <a:pt x="162433" y="268605"/>
                </a:lnTo>
                <a:lnTo>
                  <a:pt x="161163" y="266446"/>
                </a:lnTo>
                <a:lnTo>
                  <a:pt x="160401" y="261747"/>
                </a:lnTo>
                <a:lnTo>
                  <a:pt x="160401" y="248666"/>
                </a:lnTo>
                <a:lnTo>
                  <a:pt x="173101" y="235966"/>
                </a:lnTo>
                <a:lnTo>
                  <a:pt x="185928" y="235966"/>
                </a:lnTo>
                <a:lnTo>
                  <a:pt x="185928" y="83058"/>
                </a:lnTo>
                <a:lnTo>
                  <a:pt x="173101" y="83058"/>
                </a:lnTo>
                <a:lnTo>
                  <a:pt x="168021" y="81788"/>
                </a:lnTo>
                <a:lnTo>
                  <a:pt x="165862" y="80899"/>
                </a:lnTo>
                <a:lnTo>
                  <a:pt x="163830" y="79248"/>
                </a:lnTo>
                <a:lnTo>
                  <a:pt x="161163" y="74930"/>
                </a:lnTo>
                <a:lnTo>
                  <a:pt x="160401" y="69850"/>
                </a:lnTo>
                <a:lnTo>
                  <a:pt x="160401" y="57150"/>
                </a:lnTo>
                <a:lnTo>
                  <a:pt x="173101" y="44450"/>
                </a:lnTo>
                <a:lnTo>
                  <a:pt x="185928" y="44450"/>
                </a:lnTo>
                <a:lnTo>
                  <a:pt x="185928" y="0"/>
                </a:lnTo>
                <a:close/>
              </a:path>
              <a:path w="382904" h="382905">
                <a:moveTo>
                  <a:pt x="288036" y="0"/>
                </a:moveTo>
                <a:lnTo>
                  <a:pt x="199644" y="0"/>
                </a:lnTo>
                <a:lnTo>
                  <a:pt x="199644" y="44450"/>
                </a:lnTo>
                <a:lnTo>
                  <a:pt x="212217" y="44450"/>
                </a:lnTo>
                <a:lnTo>
                  <a:pt x="216789" y="45339"/>
                </a:lnTo>
                <a:lnTo>
                  <a:pt x="219329" y="46609"/>
                </a:lnTo>
                <a:lnTo>
                  <a:pt x="220980" y="48768"/>
                </a:lnTo>
                <a:lnTo>
                  <a:pt x="222631" y="50419"/>
                </a:lnTo>
                <a:lnTo>
                  <a:pt x="223901" y="52070"/>
                </a:lnTo>
                <a:lnTo>
                  <a:pt x="224790" y="55118"/>
                </a:lnTo>
                <a:lnTo>
                  <a:pt x="224790" y="72898"/>
                </a:lnTo>
                <a:lnTo>
                  <a:pt x="212217" y="83058"/>
                </a:lnTo>
                <a:lnTo>
                  <a:pt x="199644" y="83058"/>
                </a:lnTo>
                <a:lnTo>
                  <a:pt x="199644" y="235966"/>
                </a:lnTo>
                <a:lnTo>
                  <a:pt x="212217" y="235966"/>
                </a:lnTo>
                <a:lnTo>
                  <a:pt x="214757" y="236347"/>
                </a:lnTo>
                <a:lnTo>
                  <a:pt x="219329" y="238125"/>
                </a:lnTo>
                <a:lnTo>
                  <a:pt x="220980" y="239776"/>
                </a:lnTo>
                <a:lnTo>
                  <a:pt x="223901" y="243967"/>
                </a:lnTo>
                <a:lnTo>
                  <a:pt x="224790" y="246126"/>
                </a:lnTo>
                <a:lnTo>
                  <a:pt x="224790" y="263906"/>
                </a:lnTo>
                <a:lnTo>
                  <a:pt x="223901" y="266446"/>
                </a:lnTo>
                <a:lnTo>
                  <a:pt x="222631" y="268605"/>
                </a:lnTo>
                <a:lnTo>
                  <a:pt x="220980" y="270256"/>
                </a:lnTo>
                <a:lnTo>
                  <a:pt x="219329" y="272415"/>
                </a:lnTo>
                <a:lnTo>
                  <a:pt x="216789" y="273177"/>
                </a:lnTo>
                <a:lnTo>
                  <a:pt x="214757" y="274066"/>
                </a:lnTo>
                <a:lnTo>
                  <a:pt x="212217" y="274447"/>
                </a:lnTo>
                <a:lnTo>
                  <a:pt x="199644" y="274447"/>
                </a:lnTo>
                <a:lnTo>
                  <a:pt x="199644" y="299974"/>
                </a:lnTo>
                <a:lnTo>
                  <a:pt x="214757" y="299974"/>
                </a:lnTo>
                <a:lnTo>
                  <a:pt x="219329" y="301625"/>
                </a:lnTo>
                <a:lnTo>
                  <a:pt x="220980" y="303784"/>
                </a:lnTo>
                <a:lnTo>
                  <a:pt x="222631" y="305435"/>
                </a:lnTo>
                <a:lnTo>
                  <a:pt x="223901" y="307594"/>
                </a:lnTo>
                <a:lnTo>
                  <a:pt x="224790" y="310134"/>
                </a:lnTo>
                <a:lnTo>
                  <a:pt x="224790" y="327406"/>
                </a:lnTo>
                <a:lnTo>
                  <a:pt x="212217" y="338074"/>
                </a:lnTo>
                <a:lnTo>
                  <a:pt x="199644" y="338074"/>
                </a:lnTo>
                <a:lnTo>
                  <a:pt x="199644" y="382524"/>
                </a:lnTo>
                <a:lnTo>
                  <a:pt x="288036" y="382524"/>
                </a:lnTo>
                <a:lnTo>
                  <a:pt x="288036" y="210566"/>
                </a:lnTo>
                <a:lnTo>
                  <a:pt x="272542" y="210566"/>
                </a:lnTo>
                <a:lnTo>
                  <a:pt x="270383" y="209677"/>
                </a:lnTo>
                <a:lnTo>
                  <a:pt x="268351" y="208026"/>
                </a:lnTo>
                <a:lnTo>
                  <a:pt x="266192" y="206756"/>
                </a:lnTo>
                <a:lnTo>
                  <a:pt x="264541" y="204978"/>
                </a:lnTo>
                <a:lnTo>
                  <a:pt x="263779" y="202438"/>
                </a:lnTo>
                <a:lnTo>
                  <a:pt x="262890" y="200406"/>
                </a:lnTo>
                <a:lnTo>
                  <a:pt x="262890" y="182118"/>
                </a:lnTo>
                <a:lnTo>
                  <a:pt x="263779" y="180086"/>
                </a:lnTo>
                <a:lnTo>
                  <a:pt x="264541" y="177546"/>
                </a:lnTo>
                <a:lnTo>
                  <a:pt x="266192" y="175768"/>
                </a:lnTo>
                <a:lnTo>
                  <a:pt x="270383" y="173228"/>
                </a:lnTo>
                <a:lnTo>
                  <a:pt x="275463" y="172466"/>
                </a:lnTo>
                <a:lnTo>
                  <a:pt x="288036" y="172466"/>
                </a:lnTo>
                <a:lnTo>
                  <a:pt x="288036" y="146558"/>
                </a:lnTo>
                <a:lnTo>
                  <a:pt x="275463" y="146558"/>
                </a:lnTo>
                <a:lnTo>
                  <a:pt x="272542" y="146177"/>
                </a:lnTo>
                <a:lnTo>
                  <a:pt x="270383" y="145669"/>
                </a:lnTo>
                <a:lnTo>
                  <a:pt x="266192" y="143129"/>
                </a:lnTo>
                <a:lnTo>
                  <a:pt x="264541" y="141097"/>
                </a:lnTo>
                <a:lnTo>
                  <a:pt x="262890" y="136398"/>
                </a:lnTo>
                <a:lnTo>
                  <a:pt x="262890" y="118618"/>
                </a:lnTo>
                <a:lnTo>
                  <a:pt x="264541" y="113919"/>
                </a:lnTo>
                <a:lnTo>
                  <a:pt x="266192" y="112268"/>
                </a:lnTo>
                <a:lnTo>
                  <a:pt x="268351" y="110617"/>
                </a:lnTo>
                <a:lnTo>
                  <a:pt x="270383" y="109728"/>
                </a:lnTo>
                <a:lnTo>
                  <a:pt x="272542" y="108458"/>
                </a:lnTo>
                <a:lnTo>
                  <a:pt x="288036" y="108458"/>
                </a:lnTo>
                <a:lnTo>
                  <a:pt x="288036" y="83058"/>
                </a:lnTo>
                <a:lnTo>
                  <a:pt x="275463" y="83058"/>
                </a:lnTo>
                <a:lnTo>
                  <a:pt x="272542" y="82550"/>
                </a:lnTo>
                <a:lnTo>
                  <a:pt x="268351" y="80899"/>
                </a:lnTo>
                <a:lnTo>
                  <a:pt x="266192" y="79248"/>
                </a:lnTo>
                <a:lnTo>
                  <a:pt x="264541" y="77089"/>
                </a:lnTo>
                <a:lnTo>
                  <a:pt x="262890" y="72898"/>
                </a:lnTo>
                <a:lnTo>
                  <a:pt x="262890" y="55118"/>
                </a:lnTo>
                <a:lnTo>
                  <a:pt x="275463" y="44450"/>
                </a:lnTo>
                <a:lnTo>
                  <a:pt x="288036" y="44450"/>
                </a:lnTo>
                <a:lnTo>
                  <a:pt x="288036" y="0"/>
                </a:lnTo>
                <a:close/>
              </a:path>
              <a:path w="382904" h="382905">
                <a:moveTo>
                  <a:pt x="382524" y="5080"/>
                </a:moveTo>
                <a:lnTo>
                  <a:pt x="381635" y="2540"/>
                </a:lnTo>
                <a:lnTo>
                  <a:pt x="379984" y="889"/>
                </a:lnTo>
                <a:lnTo>
                  <a:pt x="379095" y="381"/>
                </a:lnTo>
                <a:lnTo>
                  <a:pt x="377444" y="0"/>
                </a:lnTo>
                <a:lnTo>
                  <a:pt x="376174" y="0"/>
                </a:lnTo>
                <a:lnTo>
                  <a:pt x="300228" y="0"/>
                </a:lnTo>
                <a:lnTo>
                  <a:pt x="300228" y="44450"/>
                </a:lnTo>
                <a:lnTo>
                  <a:pt x="312928" y="44450"/>
                </a:lnTo>
                <a:lnTo>
                  <a:pt x="318008" y="45339"/>
                </a:lnTo>
                <a:lnTo>
                  <a:pt x="320040" y="46609"/>
                </a:lnTo>
                <a:lnTo>
                  <a:pt x="321691" y="48768"/>
                </a:lnTo>
                <a:lnTo>
                  <a:pt x="323469" y="50419"/>
                </a:lnTo>
                <a:lnTo>
                  <a:pt x="324739" y="52070"/>
                </a:lnTo>
                <a:lnTo>
                  <a:pt x="325501" y="57150"/>
                </a:lnTo>
                <a:lnTo>
                  <a:pt x="325501" y="69850"/>
                </a:lnTo>
                <a:lnTo>
                  <a:pt x="312928" y="83058"/>
                </a:lnTo>
                <a:lnTo>
                  <a:pt x="300228" y="83058"/>
                </a:lnTo>
                <a:lnTo>
                  <a:pt x="300228" y="108458"/>
                </a:lnTo>
                <a:lnTo>
                  <a:pt x="315468" y="108458"/>
                </a:lnTo>
                <a:lnTo>
                  <a:pt x="320040" y="110617"/>
                </a:lnTo>
                <a:lnTo>
                  <a:pt x="323469" y="113919"/>
                </a:lnTo>
                <a:lnTo>
                  <a:pt x="324739" y="116459"/>
                </a:lnTo>
                <a:lnTo>
                  <a:pt x="325501" y="121158"/>
                </a:lnTo>
                <a:lnTo>
                  <a:pt x="325501" y="133858"/>
                </a:lnTo>
                <a:lnTo>
                  <a:pt x="312928" y="146558"/>
                </a:lnTo>
                <a:lnTo>
                  <a:pt x="300228" y="146558"/>
                </a:lnTo>
                <a:lnTo>
                  <a:pt x="300228" y="172466"/>
                </a:lnTo>
                <a:lnTo>
                  <a:pt x="312928" y="172466"/>
                </a:lnTo>
                <a:lnTo>
                  <a:pt x="318008" y="173228"/>
                </a:lnTo>
                <a:lnTo>
                  <a:pt x="321691" y="175768"/>
                </a:lnTo>
                <a:lnTo>
                  <a:pt x="323469" y="177546"/>
                </a:lnTo>
                <a:lnTo>
                  <a:pt x="324739" y="180086"/>
                </a:lnTo>
                <a:lnTo>
                  <a:pt x="325501" y="185166"/>
                </a:lnTo>
                <a:lnTo>
                  <a:pt x="325501" y="197866"/>
                </a:lnTo>
                <a:lnTo>
                  <a:pt x="315468" y="210566"/>
                </a:lnTo>
                <a:lnTo>
                  <a:pt x="300228" y="210566"/>
                </a:lnTo>
                <a:lnTo>
                  <a:pt x="300228" y="382524"/>
                </a:lnTo>
                <a:lnTo>
                  <a:pt x="377444" y="382524"/>
                </a:lnTo>
                <a:lnTo>
                  <a:pt x="379095" y="382143"/>
                </a:lnTo>
                <a:lnTo>
                  <a:pt x="380873" y="380873"/>
                </a:lnTo>
                <a:lnTo>
                  <a:pt x="382143" y="379095"/>
                </a:lnTo>
                <a:lnTo>
                  <a:pt x="382524" y="377444"/>
                </a:lnTo>
                <a:lnTo>
                  <a:pt x="382524" y="5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00" dirty="0">
              <a:latin typeface="Montserrat" panose="00000500000000000000" pitchFamily="2" charset="0"/>
            </a:endParaRPr>
          </a:p>
        </p:txBody>
      </p:sp>
      <p:pic>
        <p:nvPicPr>
          <p:cNvPr id="39" name="object 21">
            <a:extLst>
              <a:ext uri="{FF2B5EF4-FFF2-40B4-BE49-F238E27FC236}">
                <a16:creationId xmlns:a16="http://schemas.microsoft.com/office/drawing/2014/main" id="{74E216AF-623D-C292-3BB6-5E7553DFED2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8316" y="3048000"/>
            <a:ext cx="582168" cy="583691"/>
          </a:xfrm>
          <a:prstGeom prst="rect">
            <a:avLst/>
          </a:prstGeom>
        </p:spPr>
      </p:pic>
      <p:pic>
        <p:nvPicPr>
          <p:cNvPr id="40" name="object 22">
            <a:extLst>
              <a:ext uri="{FF2B5EF4-FFF2-40B4-BE49-F238E27FC236}">
                <a16:creationId xmlns:a16="http://schemas.microsoft.com/office/drawing/2014/main" id="{BF239ED3-F4BD-680B-78B7-9F6DB90D20D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91269" y="3048000"/>
            <a:ext cx="435863" cy="435863"/>
          </a:xfrm>
          <a:prstGeom prst="rect">
            <a:avLst/>
          </a:prstGeom>
        </p:spPr>
      </p:pic>
      <p:pic>
        <p:nvPicPr>
          <p:cNvPr id="41" name="object 23">
            <a:extLst>
              <a:ext uri="{FF2B5EF4-FFF2-40B4-BE49-F238E27FC236}">
                <a16:creationId xmlns:a16="http://schemas.microsoft.com/office/drawing/2014/main" id="{91ABDD38-EDF4-D9A2-5FC6-CD6E757B9B9A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16311" y="3048000"/>
            <a:ext cx="544068" cy="544067"/>
          </a:xfrm>
          <a:prstGeom prst="rect">
            <a:avLst/>
          </a:prstGeom>
        </p:spPr>
      </p:pic>
      <p:pic>
        <p:nvPicPr>
          <p:cNvPr id="42" name="object 24">
            <a:extLst>
              <a:ext uri="{FF2B5EF4-FFF2-40B4-BE49-F238E27FC236}">
                <a16:creationId xmlns:a16="http://schemas.microsoft.com/office/drawing/2014/main" id="{717803BF-841B-FCF9-BFEC-946213BA0A6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24694" y="3048000"/>
            <a:ext cx="477012" cy="47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4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raphic 26">
            <a:extLst>
              <a:ext uri="{FF2B5EF4-FFF2-40B4-BE49-F238E27FC236}">
                <a16:creationId xmlns:a16="http://schemas.microsoft.com/office/drawing/2014/main" id="{95F21957-0F63-6341-9969-DC0A31EAD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10151164" y="4513090"/>
            <a:ext cx="2040831" cy="2040831"/>
          </a:xfrm>
          <a:prstGeom prst="rect">
            <a:avLst/>
          </a:prstGeom>
        </p:spPr>
      </p:pic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E7AB1A5F-2512-3348-2D43-F9538E460080}"/>
              </a:ext>
            </a:extLst>
          </p:cNvPr>
          <p:cNvGrpSpPr/>
          <p:nvPr/>
        </p:nvGrpSpPr>
        <p:grpSpPr>
          <a:xfrm>
            <a:off x="9708" y="0"/>
            <a:ext cx="4181292" cy="6858000"/>
            <a:chOff x="1" y="-1"/>
            <a:chExt cx="5716132" cy="543470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F18584FE-50EE-0A49-BECB-9F41D375E0D9}"/>
                </a:ext>
              </a:extLst>
            </p:cNvPr>
            <p:cNvSpPr/>
            <p:nvPr/>
          </p:nvSpPr>
          <p:spPr>
            <a:xfrm flipV="1">
              <a:off x="1" y="-1"/>
              <a:ext cx="5434700" cy="5434709"/>
            </a:xfrm>
            <a:custGeom>
              <a:avLst/>
              <a:gdLst>
                <a:gd name="connsiteX0" fmla="*/ 0 w 596348"/>
                <a:gd name="connsiteY0" fmla="*/ 596349 h 596349"/>
                <a:gd name="connsiteX1" fmla="*/ 596348 w 596348"/>
                <a:gd name="connsiteY1" fmla="*/ 596349 h 596349"/>
                <a:gd name="connsiteX2" fmla="*/ 421682 w 596348"/>
                <a:gd name="connsiteY2" fmla="*/ 174667 h 596349"/>
                <a:gd name="connsiteX3" fmla="*/ 0 w 596348"/>
                <a:gd name="connsiteY3" fmla="*/ 0 h 59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348" h="596349">
                  <a:moveTo>
                    <a:pt x="0" y="596349"/>
                  </a:moveTo>
                  <a:lnTo>
                    <a:pt x="596348" y="596349"/>
                  </a:lnTo>
                  <a:cubicBezTo>
                    <a:pt x="596348" y="438188"/>
                    <a:pt x="533519" y="286504"/>
                    <a:pt x="421682" y="174667"/>
                  </a:cubicBezTo>
                  <a:cubicBezTo>
                    <a:pt x="309845" y="62830"/>
                    <a:pt x="158161" y="0"/>
                    <a:pt x="0" y="0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67C9165-791C-783E-EEE4-F8EBF5E57A17}"/>
                </a:ext>
              </a:extLst>
            </p:cNvPr>
            <p:cNvSpPr txBox="1"/>
            <p:nvPr/>
          </p:nvSpPr>
          <p:spPr>
            <a:xfrm>
              <a:off x="281436" y="612745"/>
              <a:ext cx="5434697" cy="1682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Almarai Bold" pitchFamily="2" charset="-78"/>
                </a:rPr>
                <a:t>Key Performance Indicators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Almarai Bold" pitchFamily="2" charset="-78"/>
                </a:rPr>
                <a:t>Hospitality Domain</a:t>
              </a:r>
              <a:endParaRPr kumimoji="0" lang="en-ID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lmarai Bold" pitchFamily="2" charset="-78"/>
              </a:endParaRPr>
            </a:p>
          </p:txBody>
        </p:sp>
      </p:grpSp>
      <p:pic>
        <p:nvPicPr>
          <p:cNvPr id="31" name="object 5">
            <a:extLst>
              <a:ext uri="{FF2B5EF4-FFF2-40B4-BE49-F238E27FC236}">
                <a16:creationId xmlns:a16="http://schemas.microsoft.com/office/drawing/2014/main" id="{2CBA844C-97A5-3F23-2B89-62EBD0C60EE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04157" y="2055842"/>
            <a:ext cx="6109970" cy="329806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48" name="object 6">
            <a:extLst>
              <a:ext uri="{FF2B5EF4-FFF2-40B4-BE49-F238E27FC236}">
                <a16:creationId xmlns:a16="http://schemas.microsoft.com/office/drawing/2014/main" id="{B27DE28C-A1D3-E5A2-6735-99BD3E80FB16}"/>
              </a:ext>
            </a:extLst>
          </p:cNvPr>
          <p:cNvSpPr txBox="1"/>
          <p:nvPr/>
        </p:nvSpPr>
        <p:spPr>
          <a:xfrm>
            <a:off x="4038600" y="1189217"/>
            <a:ext cx="2433320" cy="96956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defPPr>
              <a:defRPr kern="0"/>
            </a:defPPr>
            <a:lvl1pPr marL="12700" marR="5080" indent="-47625" algn="ctr">
              <a:lnSpc>
                <a:spcPct val="112900"/>
              </a:lnSpc>
              <a:spcBef>
                <a:spcPts val="95"/>
              </a:spcBef>
              <a:defRPr sz="1200">
                <a:solidFill>
                  <a:srgbClr val="002060"/>
                </a:solidFill>
                <a:latin typeface="Montserrat" panose="00000500000000000000" pitchFamily="2" charset="0"/>
                <a:cs typeface="Segoe UI"/>
              </a:defRPr>
            </a:lvl1pPr>
          </a:lstStyle>
          <a:p>
            <a:r>
              <a:rPr sz="1400" b="1" dirty="0"/>
              <a:t>RevPAR (Revenue Per Available Room) = Total Revenue / Total Rooms Available to Sell</a:t>
            </a: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7224C518-49AF-72F3-FDCE-EA90CAC86E7A}"/>
              </a:ext>
            </a:extLst>
          </p:cNvPr>
          <p:cNvSpPr txBox="1"/>
          <p:nvPr/>
        </p:nvSpPr>
        <p:spPr>
          <a:xfrm>
            <a:off x="6726574" y="838200"/>
            <a:ext cx="2306320" cy="96956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indent="-47625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ADR</a:t>
            </a:r>
            <a:r>
              <a:rPr sz="1400" b="1" spc="-4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(Average</a:t>
            </a:r>
            <a:r>
              <a:rPr sz="1400" b="1" spc="-4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Daily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Rate)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= 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Total</a:t>
            </a:r>
            <a:r>
              <a:rPr sz="1400" b="1" spc="-6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Rooms</a:t>
            </a:r>
            <a:r>
              <a:rPr sz="1400" b="1" spc="-7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Revenue/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No.</a:t>
            </a:r>
            <a:r>
              <a:rPr sz="1400" b="1" spc="-6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of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Rooms</a:t>
            </a:r>
            <a:r>
              <a:rPr sz="1400" b="1" spc="-8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Sold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6AA7FF10-0592-CEF1-7143-DADBEC260D97}"/>
              </a:ext>
            </a:extLst>
          </p:cNvPr>
          <p:cNvSpPr txBox="1"/>
          <p:nvPr/>
        </p:nvSpPr>
        <p:spPr>
          <a:xfrm>
            <a:off x="9851917" y="1189217"/>
            <a:ext cx="2275205" cy="726289"/>
          </a:xfrm>
          <a:prstGeom prst="rect">
            <a:avLst/>
          </a:prstGeom>
        </p:spPr>
        <p:txBody>
          <a:bodyPr vert="horz" wrap="square" lIns="0" tIns="40005" rIns="0" bIns="0" rtlCol="0" anchor="ctr">
            <a:spAutoFit/>
          </a:bodyPr>
          <a:lstStyle/>
          <a:p>
            <a:pPr marL="12700" algn="ctr">
              <a:spcBef>
                <a:spcPts val="31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Occupancy</a:t>
            </a:r>
            <a:r>
              <a:rPr sz="1400" b="1" spc="-6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%=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  <a:p>
            <a:pPr marL="12700" marR="5080" algn="ctr">
              <a:lnSpc>
                <a:spcPct val="112900"/>
              </a:lnSpc>
            </a:pP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Total</a:t>
            </a:r>
            <a:r>
              <a:rPr sz="1400" b="1" spc="-6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Rooms</a:t>
            </a:r>
            <a:r>
              <a:rPr sz="1400" b="1" spc="-7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Occupied/</a:t>
            </a:r>
            <a:r>
              <a:rPr sz="1400" b="1" spc="-6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Total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Rooms</a:t>
            </a:r>
            <a:r>
              <a:rPr sz="1400" b="1" spc="-8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Available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7837B0D5-E60A-7393-8ABF-5172EE573344}"/>
              </a:ext>
            </a:extLst>
          </p:cNvPr>
          <p:cNvSpPr txBox="1"/>
          <p:nvPr/>
        </p:nvSpPr>
        <p:spPr>
          <a:xfrm>
            <a:off x="3444367" y="5169531"/>
            <a:ext cx="1697989" cy="72609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DSRN</a:t>
            </a:r>
            <a:r>
              <a:rPr sz="1400" b="1" spc="-3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-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Daily</a:t>
            </a:r>
            <a:r>
              <a:rPr sz="1400" b="1" spc="-3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Sellable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</a:t>
            </a:r>
            <a:r>
              <a:rPr sz="1400" b="1" spc="-8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Nights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2A1D01F7-CB82-B523-0A31-118608AA2C5B}"/>
              </a:ext>
            </a:extLst>
          </p:cNvPr>
          <p:cNvSpPr txBox="1"/>
          <p:nvPr/>
        </p:nvSpPr>
        <p:spPr>
          <a:xfrm>
            <a:off x="5486400" y="5514783"/>
            <a:ext cx="2175510" cy="482633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827405" marR="5080" indent="-815340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DURN-</a:t>
            </a:r>
            <a:r>
              <a:rPr sz="1400" b="1" spc="-4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Daily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Utilized</a:t>
            </a:r>
            <a:r>
              <a:rPr sz="1400" b="1" spc="-2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Nights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7BF1DDF5-ABCB-FCF5-FFBD-3CAD4820CA35}"/>
              </a:ext>
            </a:extLst>
          </p:cNvPr>
          <p:cNvSpPr txBox="1"/>
          <p:nvPr/>
        </p:nvSpPr>
        <p:spPr>
          <a:xfrm>
            <a:off x="10603230" y="5517637"/>
            <a:ext cx="1305815" cy="444352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Realization</a:t>
            </a:r>
            <a:r>
              <a:rPr sz="1400" b="1" spc="-6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=</a:t>
            </a:r>
            <a:r>
              <a:rPr sz="1400" b="1" spc="-3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DURN/DBRN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sp>
        <p:nvSpPr>
          <p:cNvPr id="55" name="object 12">
            <a:extLst>
              <a:ext uri="{FF2B5EF4-FFF2-40B4-BE49-F238E27FC236}">
                <a16:creationId xmlns:a16="http://schemas.microsoft.com/office/drawing/2014/main" id="{E1B2C3F2-8F33-EAF8-F636-0610F746ED76}"/>
              </a:ext>
            </a:extLst>
          </p:cNvPr>
          <p:cNvSpPr txBox="1"/>
          <p:nvPr/>
        </p:nvSpPr>
        <p:spPr>
          <a:xfrm>
            <a:off x="6095074" y="2900488"/>
            <a:ext cx="900506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30" dirty="0">
                <a:latin typeface="Montserrat" panose="00000500000000000000" pitchFamily="2" charset="0"/>
                <a:cs typeface="Segoe UI Light"/>
              </a:rPr>
              <a:t>RevPAR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A0B65430-02AC-F528-8B54-5FC32150AB47}"/>
              </a:ext>
            </a:extLst>
          </p:cNvPr>
          <p:cNvSpPr txBox="1"/>
          <p:nvPr/>
        </p:nvSpPr>
        <p:spPr>
          <a:xfrm>
            <a:off x="7687209" y="2900488"/>
            <a:ext cx="54706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25" dirty="0">
                <a:latin typeface="Montserrat" panose="00000500000000000000" pitchFamily="2" charset="0"/>
                <a:cs typeface="Segoe UI Light"/>
              </a:rPr>
              <a:t>ADR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AAFCD233-EFA4-D2FB-B107-4AAD769AEC5F}"/>
              </a:ext>
            </a:extLst>
          </p:cNvPr>
          <p:cNvSpPr txBox="1"/>
          <p:nvPr/>
        </p:nvSpPr>
        <p:spPr>
          <a:xfrm>
            <a:off x="5474578" y="4134672"/>
            <a:ext cx="709955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20" dirty="0">
                <a:latin typeface="Montserrat" panose="00000500000000000000" pitchFamily="2" charset="0"/>
                <a:cs typeface="Segoe UI Light"/>
              </a:rPr>
              <a:t>DSRN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8E965084-CCA8-1AB7-168B-78CAD5175AFB}"/>
              </a:ext>
            </a:extLst>
          </p:cNvPr>
          <p:cNvSpPr txBox="1"/>
          <p:nvPr/>
        </p:nvSpPr>
        <p:spPr>
          <a:xfrm>
            <a:off x="6840043" y="4134672"/>
            <a:ext cx="749910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20" dirty="0">
                <a:latin typeface="Montserrat" panose="00000500000000000000" pitchFamily="2" charset="0"/>
                <a:cs typeface="Segoe UI Light"/>
              </a:rPr>
              <a:t>DURN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59" name="object 16">
            <a:extLst>
              <a:ext uri="{FF2B5EF4-FFF2-40B4-BE49-F238E27FC236}">
                <a16:creationId xmlns:a16="http://schemas.microsoft.com/office/drawing/2014/main" id="{EAE3F9D7-DBD2-2179-A3FE-5D02D8712702}"/>
              </a:ext>
            </a:extLst>
          </p:cNvPr>
          <p:cNvSpPr txBox="1"/>
          <p:nvPr/>
        </p:nvSpPr>
        <p:spPr>
          <a:xfrm>
            <a:off x="8324025" y="4134672"/>
            <a:ext cx="722249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20" dirty="0">
                <a:latin typeface="Montserrat" panose="00000500000000000000" pitchFamily="2" charset="0"/>
                <a:cs typeface="Segoe UI Light"/>
              </a:rPr>
              <a:t>DBRN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60" name="object 17">
            <a:extLst>
              <a:ext uri="{FF2B5EF4-FFF2-40B4-BE49-F238E27FC236}">
                <a16:creationId xmlns:a16="http://schemas.microsoft.com/office/drawing/2014/main" id="{2F3CA868-9D32-10F5-94FF-78E4156E9470}"/>
              </a:ext>
            </a:extLst>
          </p:cNvPr>
          <p:cNvSpPr txBox="1"/>
          <p:nvPr/>
        </p:nvSpPr>
        <p:spPr>
          <a:xfrm>
            <a:off x="9440045" y="4134672"/>
            <a:ext cx="1289291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10" dirty="0">
                <a:latin typeface="Montserrat" panose="00000500000000000000" pitchFamily="2" charset="0"/>
                <a:cs typeface="Segoe UI Light"/>
              </a:rPr>
              <a:t>Realization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61" name="object 18">
            <a:extLst>
              <a:ext uri="{FF2B5EF4-FFF2-40B4-BE49-F238E27FC236}">
                <a16:creationId xmlns:a16="http://schemas.microsoft.com/office/drawing/2014/main" id="{20314B3D-9790-2AF8-E0D1-7FD4EB1E2590}"/>
              </a:ext>
            </a:extLst>
          </p:cNvPr>
          <p:cNvSpPr txBox="1"/>
          <p:nvPr/>
        </p:nvSpPr>
        <p:spPr>
          <a:xfrm>
            <a:off x="8699476" y="2900488"/>
            <a:ext cx="1327709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sz="1600" b="1" spc="-10" dirty="0">
                <a:latin typeface="Montserrat" panose="00000500000000000000" pitchFamily="2" charset="0"/>
                <a:cs typeface="Segoe UI Light"/>
              </a:rPr>
              <a:t>Occupancy</a:t>
            </a:r>
            <a:endParaRPr sz="1600" b="1" dirty="0">
              <a:latin typeface="Montserrat" panose="00000500000000000000" pitchFamily="2" charset="0"/>
              <a:cs typeface="Segoe UI Light"/>
            </a:endParaRPr>
          </a:p>
        </p:txBody>
      </p:sp>
      <p:sp>
        <p:nvSpPr>
          <p:cNvPr id="62" name="object 19">
            <a:extLst>
              <a:ext uri="{FF2B5EF4-FFF2-40B4-BE49-F238E27FC236}">
                <a16:creationId xmlns:a16="http://schemas.microsoft.com/office/drawing/2014/main" id="{F67AEE6B-7012-636A-35B2-272DAD37775F}"/>
              </a:ext>
            </a:extLst>
          </p:cNvPr>
          <p:cNvSpPr txBox="1"/>
          <p:nvPr/>
        </p:nvSpPr>
        <p:spPr>
          <a:xfrm>
            <a:off x="7966330" y="5497375"/>
            <a:ext cx="2411095" cy="72609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 indent="-1905" algn="ctr">
              <a:lnSpc>
                <a:spcPct val="112900"/>
              </a:lnSpc>
              <a:spcBef>
                <a:spcPts val="95"/>
              </a:spcBef>
            </a:pP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DBRN</a:t>
            </a:r>
            <a:r>
              <a:rPr sz="1400" b="1" spc="-3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(Daily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Booked</a:t>
            </a:r>
            <a:r>
              <a:rPr sz="1400" b="1" spc="-4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Room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Nights)</a:t>
            </a:r>
            <a:r>
              <a:rPr sz="1400" b="1" spc="-4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=</a:t>
            </a:r>
            <a:r>
              <a:rPr sz="1400" b="1" spc="-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DURN</a:t>
            </a:r>
            <a:r>
              <a:rPr sz="1400" b="1" spc="-15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+</a:t>
            </a:r>
            <a:r>
              <a:rPr sz="1400" b="1" spc="-2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No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Show</a:t>
            </a:r>
            <a:r>
              <a:rPr sz="1400" b="1" spc="-3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 </a:t>
            </a:r>
            <a:r>
              <a:rPr sz="1400" b="1" spc="-5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+ </a:t>
            </a:r>
            <a:r>
              <a:rPr sz="1400" b="1" spc="-10" dirty="0">
                <a:solidFill>
                  <a:srgbClr val="002060"/>
                </a:solidFill>
                <a:latin typeface="Montserrat" panose="00000500000000000000" pitchFamily="2" charset="0"/>
                <a:cs typeface="Segoe UI"/>
              </a:rPr>
              <a:t>Cancellation</a:t>
            </a:r>
            <a:endParaRPr sz="1400" b="1" dirty="0">
              <a:solidFill>
                <a:srgbClr val="002060"/>
              </a:solidFill>
              <a:latin typeface="Montserrat" panose="00000500000000000000" pitchFamily="2" charset="0"/>
              <a:cs typeface="Segoe UI"/>
            </a:endParaRPr>
          </a:p>
        </p:txBody>
      </p:sp>
      <p:grpSp>
        <p:nvGrpSpPr>
          <p:cNvPr id="63" name="object 20">
            <a:extLst>
              <a:ext uri="{FF2B5EF4-FFF2-40B4-BE49-F238E27FC236}">
                <a16:creationId xmlns:a16="http://schemas.microsoft.com/office/drawing/2014/main" id="{7BC38DC7-3DC6-67D0-6585-0CC6EFBD7F72}"/>
              </a:ext>
            </a:extLst>
          </p:cNvPr>
          <p:cNvGrpSpPr/>
          <p:nvPr/>
        </p:nvGrpSpPr>
        <p:grpSpPr>
          <a:xfrm>
            <a:off x="7122287" y="5262337"/>
            <a:ext cx="1684020" cy="232410"/>
            <a:chOff x="4908803" y="5195315"/>
            <a:chExt cx="1684020" cy="232410"/>
          </a:xfrm>
        </p:grpSpPr>
        <p:pic>
          <p:nvPicPr>
            <p:cNvPr id="4096" name="object 21">
              <a:extLst>
                <a:ext uri="{FF2B5EF4-FFF2-40B4-BE49-F238E27FC236}">
                  <a16:creationId xmlns:a16="http://schemas.microsoft.com/office/drawing/2014/main" id="{EE2C1C07-01E4-5604-8C61-5F7614C0BDE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8803" y="5195315"/>
              <a:ext cx="76200" cy="232155"/>
            </a:xfrm>
            <a:prstGeom prst="rect">
              <a:avLst/>
            </a:prstGeom>
          </p:spPr>
        </p:pic>
        <p:pic>
          <p:nvPicPr>
            <p:cNvPr id="4097" name="object 22">
              <a:extLst>
                <a:ext uri="{FF2B5EF4-FFF2-40B4-BE49-F238E27FC236}">
                  <a16:creationId xmlns:a16="http://schemas.microsoft.com/office/drawing/2014/main" id="{2D6B14CE-D497-9245-3570-8C290B91923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6623" y="5195315"/>
              <a:ext cx="76200" cy="2321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921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E06C7-9175-09F6-2457-BF49D34FE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9" name="Group 4098">
            <a:extLst>
              <a:ext uri="{FF2B5EF4-FFF2-40B4-BE49-F238E27FC236}">
                <a16:creationId xmlns:a16="http://schemas.microsoft.com/office/drawing/2014/main" id="{192E95EA-D81B-3260-90CA-88AD137C5324}"/>
              </a:ext>
            </a:extLst>
          </p:cNvPr>
          <p:cNvGrpSpPr/>
          <p:nvPr/>
        </p:nvGrpSpPr>
        <p:grpSpPr>
          <a:xfrm>
            <a:off x="9708" y="0"/>
            <a:ext cx="4257492" cy="6858000"/>
            <a:chOff x="1" y="-1"/>
            <a:chExt cx="5820303" cy="5434709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4FBB162-9954-32B2-2553-4AA7EB732670}"/>
                </a:ext>
              </a:extLst>
            </p:cNvPr>
            <p:cNvSpPr/>
            <p:nvPr/>
          </p:nvSpPr>
          <p:spPr>
            <a:xfrm flipV="1">
              <a:off x="1" y="-1"/>
              <a:ext cx="5434700" cy="5434709"/>
            </a:xfrm>
            <a:custGeom>
              <a:avLst/>
              <a:gdLst>
                <a:gd name="connsiteX0" fmla="*/ 0 w 596348"/>
                <a:gd name="connsiteY0" fmla="*/ 596349 h 596349"/>
                <a:gd name="connsiteX1" fmla="*/ 596348 w 596348"/>
                <a:gd name="connsiteY1" fmla="*/ 596349 h 596349"/>
                <a:gd name="connsiteX2" fmla="*/ 421682 w 596348"/>
                <a:gd name="connsiteY2" fmla="*/ 174667 h 596349"/>
                <a:gd name="connsiteX3" fmla="*/ 0 w 596348"/>
                <a:gd name="connsiteY3" fmla="*/ 0 h 596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6348" h="596349">
                  <a:moveTo>
                    <a:pt x="0" y="596349"/>
                  </a:moveTo>
                  <a:lnTo>
                    <a:pt x="596348" y="596349"/>
                  </a:lnTo>
                  <a:cubicBezTo>
                    <a:pt x="596348" y="438188"/>
                    <a:pt x="533519" y="286504"/>
                    <a:pt x="421682" y="174667"/>
                  </a:cubicBezTo>
                  <a:cubicBezTo>
                    <a:pt x="309845" y="62830"/>
                    <a:pt x="158161" y="0"/>
                    <a:pt x="0" y="0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BF6CA47-A674-571F-2C5D-77ED6ED060E9}"/>
                </a:ext>
              </a:extLst>
            </p:cNvPr>
            <p:cNvSpPr txBox="1"/>
            <p:nvPr/>
          </p:nvSpPr>
          <p:spPr>
            <a:xfrm>
              <a:off x="385607" y="1836763"/>
              <a:ext cx="5434697" cy="95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Almarai Bold" pitchFamily="2" charset="-78"/>
                </a:rPr>
                <a:t>CITY-WISE RANKING</a:t>
              </a:r>
              <a:endParaRPr kumimoji="0" lang="en-ID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Almarai Bold" pitchFamily="2" charset="-78"/>
              </a:endParaRP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8C190E-8B67-4DF8-F3F2-DFE0D5BEA0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2355155"/>
              </p:ext>
            </p:extLst>
          </p:nvPr>
        </p:nvGraphicFramePr>
        <p:xfrm>
          <a:off x="4477032" y="152400"/>
          <a:ext cx="7562568" cy="3904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4EB12245-51F5-E7D9-4C85-C710A799CB65}"/>
              </a:ext>
            </a:extLst>
          </p:cNvPr>
          <p:cNvGrpSpPr/>
          <p:nvPr/>
        </p:nvGrpSpPr>
        <p:grpSpPr>
          <a:xfrm>
            <a:off x="3913567" y="4368011"/>
            <a:ext cx="7961906" cy="2025912"/>
            <a:chOff x="3391894" y="4679688"/>
            <a:chExt cx="7961906" cy="20259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A88F0E-6989-DBA2-7E57-8062DD23C0A8}"/>
                </a:ext>
              </a:extLst>
            </p:cNvPr>
            <p:cNvGrpSpPr/>
            <p:nvPr/>
          </p:nvGrpSpPr>
          <p:grpSpPr>
            <a:xfrm>
              <a:off x="3391894" y="4679688"/>
              <a:ext cx="7961906" cy="2025912"/>
              <a:chOff x="4333652" y="1109900"/>
              <a:chExt cx="4929131" cy="1807924"/>
            </a:xfrm>
          </p:grpSpPr>
          <p:sp>
            <p:nvSpPr>
              <p:cNvPr id="20" name="Rectangle: Rounded Corners 10">
                <a:extLst>
                  <a:ext uri="{FF2B5EF4-FFF2-40B4-BE49-F238E27FC236}">
                    <a16:creationId xmlns:a16="http://schemas.microsoft.com/office/drawing/2014/main" id="{54E98069-5E42-014F-A9CC-F345B7FE16C8}"/>
                  </a:ext>
                </a:extLst>
              </p:cNvPr>
              <p:cNvSpPr/>
              <p:nvPr/>
            </p:nvSpPr>
            <p:spPr>
              <a:xfrm>
                <a:off x="4333652" y="1109900"/>
                <a:ext cx="4929131" cy="1807924"/>
              </a:xfrm>
              <a:prstGeom prst="roundRect">
                <a:avLst>
                  <a:gd name="adj" fmla="val 12004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sx="102000" sy="102000" algn="ct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Open Sans" panose="020B0606030504020204" pitchFamily="34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3C921-7D2B-6E9D-F2FB-DF433247A180}"/>
                  </a:ext>
                </a:extLst>
              </p:cNvPr>
              <p:cNvSpPr txBox="1"/>
              <p:nvPr/>
            </p:nvSpPr>
            <p:spPr>
              <a:xfrm>
                <a:off x="4899747" y="1189163"/>
                <a:ext cx="4268687" cy="1649398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MUMBAI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leads in revenue generation at 669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million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(39.13%)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, followed by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BANGALORE (24.6%),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HYDERABAD (19.03%),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and </a:t>
                </a:r>
                <a:r>
                  <a:rPr lang="en-US" b="1" dirty="0">
                    <a:solidFill>
                      <a:schemeClr val="tx1"/>
                    </a:solidFill>
                    <a:latin typeface="Montserrat" panose="00000500000000000000" pitchFamily="2" charset="0"/>
                  </a:rPr>
                  <a:t>DELHI (17.23%).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</a:rPr>
                  <a:t>Delhi emerges as the top-performing city in both</a:t>
                </a:r>
              </a:p>
            </p:txBody>
          </p:sp>
        </p:grpSp>
        <p:pic>
          <p:nvPicPr>
            <p:cNvPr id="23" name="Graphic 22" descr="Earth globe: Americas with solid fill">
              <a:extLst>
                <a:ext uri="{FF2B5EF4-FFF2-40B4-BE49-F238E27FC236}">
                  <a16:creationId xmlns:a16="http://schemas.microsoft.com/office/drawing/2014/main" id="{95303ED3-DE9A-16EB-959D-2379A00E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1776" y="4817928"/>
              <a:ext cx="782619" cy="7826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062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FC0DFE2C-58DD-1C4D-9EB9-1C94185E4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V="1">
            <a:off x="-3027" y="3693552"/>
            <a:ext cx="3164448" cy="31644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FD848A2-14E2-7147-9ABD-99BFFECD644D}"/>
              </a:ext>
            </a:extLst>
          </p:cNvPr>
          <p:cNvSpPr txBox="1"/>
          <p:nvPr/>
        </p:nvSpPr>
        <p:spPr>
          <a:xfrm>
            <a:off x="2708439" y="152400"/>
            <a:ext cx="7023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156082"/>
                </a:solidFill>
                <a:effectLst/>
                <a:uLnTx/>
                <a:uFillTx/>
                <a:latin typeface="Montserrat" pitchFamily="2" charset="77"/>
                <a:ea typeface="+mn-ea"/>
                <a:cs typeface="Almarai Bold" pitchFamily="2" charset="-78"/>
              </a:rPr>
              <a:t>Revenge &amp; Booking</a:t>
            </a:r>
            <a:endParaRPr kumimoji="0" lang="en-ID" sz="3600" b="1" i="0" u="none" strike="noStrike" kern="1200" cap="none" spc="0" normalizeH="0" baseline="0" noProof="0" dirty="0">
              <a:ln>
                <a:noFill/>
              </a:ln>
              <a:solidFill>
                <a:srgbClr val="156082"/>
              </a:solidFill>
              <a:effectLst/>
              <a:uLnTx/>
              <a:uFillTx/>
              <a:latin typeface="Montserrat" pitchFamily="2" charset="77"/>
              <a:ea typeface="+mn-ea"/>
              <a:cs typeface="Almarai Bold" pitchFamily="2" charset="-78"/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6F841000-E212-3A6A-B887-A4EC8CF65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896598"/>
              </p:ext>
            </p:extLst>
          </p:nvPr>
        </p:nvGraphicFramePr>
        <p:xfrm>
          <a:off x="7543800" y="304800"/>
          <a:ext cx="460560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A2A35D83-08ED-3C30-FEB3-1B1598421F83}"/>
              </a:ext>
            </a:extLst>
          </p:cNvPr>
          <p:cNvGrpSpPr/>
          <p:nvPr/>
        </p:nvGrpSpPr>
        <p:grpSpPr>
          <a:xfrm>
            <a:off x="304800" y="990600"/>
            <a:ext cx="6172200" cy="5791199"/>
            <a:chOff x="4333652" y="996289"/>
            <a:chExt cx="4705080" cy="1945859"/>
          </a:xfrm>
        </p:grpSpPr>
        <p:sp>
          <p:nvSpPr>
            <p:cNvPr id="63" name="Rectangle: Rounded Corners 10">
              <a:extLst>
                <a:ext uri="{FF2B5EF4-FFF2-40B4-BE49-F238E27FC236}">
                  <a16:creationId xmlns:a16="http://schemas.microsoft.com/office/drawing/2014/main" id="{1E5FFD47-04E8-A761-561B-530C4FA7FFA5}"/>
                </a:ext>
              </a:extLst>
            </p:cNvPr>
            <p:cNvSpPr/>
            <p:nvPr/>
          </p:nvSpPr>
          <p:spPr>
            <a:xfrm>
              <a:off x="4333652" y="996289"/>
              <a:ext cx="4705080" cy="1945859"/>
            </a:xfrm>
            <a:prstGeom prst="roundRect">
              <a:avLst>
                <a:gd name="adj" fmla="val 8158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Open Sans" panose="020B0606030504020204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BE00A4-3586-55A7-5539-A3FDCBE128B9}"/>
                </a:ext>
              </a:extLst>
            </p:cNvPr>
            <p:cNvSpPr txBox="1"/>
            <p:nvPr/>
          </p:nvSpPr>
          <p:spPr>
            <a:xfrm>
              <a:off x="4440604" y="1058678"/>
              <a:ext cx="4598127" cy="1831975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marL="299085" marR="347345" indent="-287020" algn="l">
                <a:lnSpc>
                  <a:spcPct val="150000"/>
                </a:lnSpc>
                <a:spcBef>
                  <a:spcPts val="105"/>
                </a:spcBef>
                <a:buFont typeface="Arial MT"/>
                <a:buChar char="•"/>
                <a:tabLst>
                  <a:tab pos="299085" algn="l"/>
                </a:tabLst>
              </a:pP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During </a:t>
              </a:r>
              <a:r>
                <a:rPr lang="en-US" sz="1400" b="1" dirty="0">
                  <a:latin typeface="Montserrat" panose="00000500000000000000" pitchFamily="2" charset="0"/>
                  <a:cs typeface="Segoe UI"/>
                </a:rPr>
                <a:t>weekdays, </a:t>
              </a: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the revenue totals 1185 million rupees, representing 63.4% of the total revenue.</a:t>
              </a:r>
            </a:p>
            <a:p>
              <a:pPr marL="299085" marR="229235" indent="-287020" algn="l">
                <a:lnSpc>
                  <a:spcPct val="150000"/>
                </a:lnSpc>
                <a:spcBef>
                  <a:spcPts val="1680"/>
                </a:spcBef>
                <a:buFont typeface="Arial MT"/>
                <a:buChar char="•"/>
                <a:tabLst>
                  <a:tab pos="299085" algn="l"/>
                </a:tabLst>
              </a:pP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Occupancy stands at 55.99%, with an Average Daily Rate (ADR) of 12,683.18 rupees and Revenue per Available Room (RevPAR) of 7.10 thousand rupees.</a:t>
              </a:r>
            </a:p>
            <a:p>
              <a:pPr marL="299085" marR="40640" indent="-287020" algn="l">
                <a:lnSpc>
                  <a:spcPct val="150000"/>
                </a:lnSpc>
                <a:spcBef>
                  <a:spcPts val="1680"/>
                </a:spcBef>
                <a:buFont typeface="Arial MT"/>
                <a:buChar char="•"/>
                <a:tabLst>
                  <a:tab pos="299085" algn="l"/>
                </a:tabLst>
              </a:pPr>
              <a:r>
                <a:rPr lang="en-US" sz="1400" b="1" dirty="0">
                  <a:latin typeface="Montserrat" panose="00000500000000000000" pitchFamily="2" charset="0"/>
                  <a:cs typeface="Segoe UI"/>
                </a:rPr>
                <a:t>ATLIQ Exotica </a:t>
              </a: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Hotel leads in </a:t>
              </a:r>
              <a:r>
                <a:rPr lang="en-US" sz="1400" b="1" dirty="0">
                  <a:latin typeface="Montserrat" panose="00000500000000000000" pitchFamily="2" charset="0"/>
                  <a:cs typeface="Segoe UI"/>
                </a:rPr>
                <a:t>revenue with 222 million </a:t>
              </a: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rupees, while </a:t>
              </a:r>
              <a:r>
                <a:rPr lang="en-US" sz="1400" b="1" dirty="0">
                  <a:latin typeface="Montserrat" panose="00000500000000000000" pitchFamily="2" charset="0"/>
                  <a:cs typeface="Segoe UI"/>
                </a:rPr>
                <a:t>Mumbai alone contributes 147M </a:t>
              </a: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rupees. On the other hand, ATLIQ Seasons records a comparatively lower revenue of 46M rupees during weekdays.</a:t>
              </a:r>
            </a:p>
            <a:p>
              <a:pPr marL="299085" marR="5080" indent="-287020" algn="l">
                <a:lnSpc>
                  <a:spcPct val="150000"/>
                </a:lnSpc>
                <a:spcBef>
                  <a:spcPts val="1685"/>
                </a:spcBef>
                <a:buFont typeface="Arial MT"/>
                <a:buChar char="•"/>
                <a:tabLst>
                  <a:tab pos="299085" algn="l"/>
                </a:tabLst>
              </a:pP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During </a:t>
              </a:r>
              <a:r>
                <a:rPr lang="en-US" sz="1400" b="1" dirty="0">
                  <a:latin typeface="Montserrat" panose="00000500000000000000" pitchFamily="2" charset="0"/>
                  <a:cs typeface="Segoe UI"/>
                </a:rPr>
                <a:t>weekends </a:t>
              </a: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see a revenue of 524 million rupees, constituting 37.% of the total revenue.</a:t>
              </a:r>
            </a:p>
            <a:p>
              <a:pPr marL="299085" marR="167640" indent="-287020" algn="l">
                <a:lnSpc>
                  <a:spcPct val="150000"/>
                </a:lnSpc>
                <a:spcBef>
                  <a:spcPts val="1680"/>
                </a:spcBef>
                <a:buFont typeface="Arial MT"/>
                <a:buChar char="•"/>
                <a:tabLst>
                  <a:tab pos="299085" algn="l"/>
                </a:tabLst>
              </a:pPr>
              <a:r>
                <a:rPr lang="en-US" sz="1400" dirty="0">
                  <a:latin typeface="Montserrat" panose="00000500000000000000" pitchFamily="2" charset="0"/>
                  <a:cs typeface="Segoe UI"/>
                </a:rPr>
                <a:t>ATLIQ Exotica maintains its high revenue status with 98M, while ATLIQ Seasons generates 20M, surpassing other hotels during weekends</a:t>
              </a:r>
            </a:p>
          </p:txBody>
        </p:sp>
      </p:grp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23DADF1-66FF-320D-764B-7249F30B78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9383885"/>
              </p:ext>
            </p:extLst>
          </p:nvPr>
        </p:nvGraphicFramePr>
        <p:xfrm>
          <a:off x="6617299" y="3657600"/>
          <a:ext cx="526990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Rectangle: Rounded Corners 10">
            <a:extLst>
              <a:ext uri="{FF2B5EF4-FFF2-40B4-BE49-F238E27FC236}">
                <a16:creationId xmlns:a16="http://schemas.microsoft.com/office/drawing/2014/main" id="{3627A860-77C7-F82C-C616-A35774504A6A}"/>
              </a:ext>
            </a:extLst>
          </p:cNvPr>
          <p:cNvSpPr/>
          <p:nvPr/>
        </p:nvSpPr>
        <p:spPr>
          <a:xfrm>
            <a:off x="8485543" y="6400800"/>
            <a:ext cx="1533411" cy="28388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Open Sans" panose="020B0606030504020204" pitchFamily="34" charset="0"/>
              </a:rPr>
              <a:t>BUILDINGS</a:t>
            </a:r>
            <a:endParaRPr lang="en-US" sz="1600" b="1" dirty="0">
              <a:solidFill>
                <a:schemeClr val="tx1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97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B126-7D4D-F1DA-9ED6-19633BF36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CC1F6AD5-C287-C310-3123-CFF98A8FB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04"/>
          <a:stretch>
            <a:fillRect/>
          </a:stretch>
        </p:blipFill>
        <p:spPr>
          <a:xfrm>
            <a:off x="1" y="0"/>
            <a:ext cx="12191995" cy="1418689"/>
          </a:xfrm>
          <a:custGeom>
            <a:avLst/>
            <a:gdLst>
              <a:gd name="connsiteX0" fmla="*/ 0 w 12191995"/>
              <a:gd name="connsiteY0" fmla="*/ 0 h 3308186"/>
              <a:gd name="connsiteX1" fmla="*/ 12191995 w 12191995"/>
              <a:gd name="connsiteY1" fmla="*/ 0 h 3308186"/>
              <a:gd name="connsiteX2" fmla="*/ 12191995 w 12191995"/>
              <a:gd name="connsiteY2" fmla="*/ 2908279 h 3308186"/>
              <a:gd name="connsiteX3" fmla="*/ 12183872 w 12191995"/>
              <a:gd name="connsiteY3" fmla="*/ 2988859 h 3308186"/>
              <a:gd name="connsiteX4" fmla="*/ 11792070 w 12191995"/>
              <a:gd name="connsiteY4" fmla="*/ 3308186 h 3308186"/>
              <a:gd name="connsiteX5" fmla="*/ 399927 w 12191995"/>
              <a:gd name="connsiteY5" fmla="*/ 3308186 h 3308186"/>
              <a:gd name="connsiteX6" fmla="*/ 0 w 12191995"/>
              <a:gd name="connsiteY6" fmla="*/ 2908259 h 3308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5" h="3308186">
                <a:moveTo>
                  <a:pt x="0" y="0"/>
                </a:moveTo>
                <a:lnTo>
                  <a:pt x="12191995" y="0"/>
                </a:lnTo>
                <a:lnTo>
                  <a:pt x="12191995" y="2908279"/>
                </a:lnTo>
                <a:lnTo>
                  <a:pt x="12183872" y="2988859"/>
                </a:lnTo>
                <a:cubicBezTo>
                  <a:pt x="12146580" y="3171099"/>
                  <a:pt x="11985335" y="3308186"/>
                  <a:pt x="11792070" y="3308186"/>
                </a:cubicBezTo>
                <a:lnTo>
                  <a:pt x="399927" y="3308186"/>
                </a:lnTo>
                <a:cubicBezTo>
                  <a:pt x="179053" y="3308186"/>
                  <a:pt x="0" y="3129133"/>
                  <a:pt x="0" y="2908259"/>
                </a:cubicBezTo>
                <a:close/>
              </a:path>
            </a:pathLst>
          </a:custGeom>
        </p:spPr>
      </p:pic>
      <p:sp>
        <p:nvSpPr>
          <p:cNvPr id="6" name="Freeform 59">
            <a:extLst>
              <a:ext uri="{FF2B5EF4-FFF2-40B4-BE49-F238E27FC236}">
                <a16:creationId xmlns:a16="http://schemas.microsoft.com/office/drawing/2014/main" id="{2F694871-A4EE-042D-2A6E-A867F18D11C1}"/>
              </a:ext>
            </a:extLst>
          </p:cNvPr>
          <p:cNvSpPr/>
          <p:nvPr/>
        </p:nvSpPr>
        <p:spPr>
          <a:xfrm flipH="1" flipV="1">
            <a:off x="-1" y="-2"/>
            <a:ext cx="12191997" cy="2132627"/>
          </a:xfrm>
          <a:prstGeom prst="round2SameRect">
            <a:avLst>
              <a:gd name="adj1" fmla="val 12089"/>
              <a:gd name="adj2" fmla="val 0"/>
            </a:avLst>
          </a:prstGeom>
          <a:gradFill>
            <a:gsLst>
              <a:gs pos="0">
                <a:schemeClr val="accent2">
                  <a:alpha val="90000"/>
                </a:schemeClr>
              </a:gs>
              <a:gs pos="83000">
                <a:schemeClr val="accent1">
                  <a:alpha val="9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6427C63-3E89-44FC-3F4F-538F3BFB75BA}"/>
              </a:ext>
            </a:extLst>
          </p:cNvPr>
          <p:cNvSpPr txBox="1"/>
          <p:nvPr/>
        </p:nvSpPr>
        <p:spPr>
          <a:xfrm>
            <a:off x="1" y="1078092"/>
            <a:ext cx="1219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kern="1200" dirty="0">
                <a:solidFill>
                  <a:prstClr val="white"/>
                </a:solidFill>
                <a:latin typeface="Montserrat" panose="00000500000000000000" pitchFamily="2" charset="0"/>
                <a:ea typeface="+mn-ea"/>
                <a:cs typeface="Almarai Bold" pitchFamily="2" charset="-78"/>
              </a:rPr>
              <a:t>Analysis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Almarai Bold" pitchFamily="2" charset="-78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9D6AC7-8778-0DBD-75BE-2DB0B47FC997}"/>
              </a:ext>
            </a:extLst>
          </p:cNvPr>
          <p:cNvGrpSpPr/>
          <p:nvPr/>
        </p:nvGrpSpPr>
        <p:grpSpPr>
          <a:xfrm>
            <a:off x="857319" y="2286000"/>
            <a:ext cx="10480520" cy="4362450"/>
            <a:chOff x="857319" y="1704975"/>
            <a:chExt cx="10480520" cy="43624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1BE229B-08A9-6839-BEEF-88D291016012}"/>
                </a:ext>
              </a:extLst>
            </p:cNvPr>
            <p:cNvGrpSpPr/>
            <p:nvPr/>
          </p:nvGrpSpPr>
          <p:grpSpPr>
            <a:xfrm>
              <a:off x="857319" y="1704975"/>
              <a:ext cx="10480520" cy="4362450"/>
              <a:chOff x="857319" y="1704975"/>
              <a:chExt cx="10480520" cy="436245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AA77768-99CD-FF4D-CEC5-69F0909D0974}"/>
                  </a:ext>
                </a:extLst>
              </p:cNvPr>
              <p:cNvGrpSpPr/>
              <p:nvPr/>
            </p:nvGrpSpPr>
            <p:grpSpPr>
              <a:xfrm>
                <a:off x="857319" y="1704975"/>
                <a:ext cx="10480520" cy="4362450"/>
                <a:chOff x="1152595" y="1733550"/>
                <a:chExt cx="10480520" cy="4362450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EFE971F-9C4C-0D86-84C0-FA3F88FCDD32}"/>
                    </a:ext>
                  </a:extLst>
                </p:cNvPr>
                <p:cNvGrpSpPr/>
                <p:nvPr/>
              </p:nvGrpSpPr>
              <p:grpSpPr>
                <a:xfrm>
                  <a:off x="1152595" y="1733550"/>
                  <a:ext cx="3096757" cy="4362450"/>
                  <a:chOff x="1152595" y="1733550"/>
                  <a:chExt cx="3096757" cy="4362450"/>
                </a:xfrm>
              </p:grpSpPr>
              <p:sp>
                <p:nvSpPr>
                  <p:cNvPr id="47" name="Freeform: Shape 46">
                    <a:extLst>
                      <a:ext uri="{FF2B5EF4-FFF2-40B4-BE49-F238E27FC236}">
                        <a16:creationId xmlns:a16="http://schemas.microsoft.com/office/drawing/2014/main" id="{56881784-3006-C3A6-F876-2CC24212039E}"/>
                      </a:ext>
                    </a:extLst>
                  </p:cNvPr>
                  <p:cNvSpPr/>
                  <p:nvPr/>
                </p:nvSpPr>
                <p:spPr>
                  <a:xfrm>
                    <a:off x="1836353" y="5223510"/>
                    <a:ext cx="1729217" cy="872490"/>
                  </a:xfrm>
                  <a:custGeom>
                    <a:avLst/>
                    <a:gdLst>
                      <a:gd name="connsiteX0" fmla="*/ 864369 w 1729217"/>
                      <a:gd name="connsiteY0" fmla="*/ 653868 h 872490"/>
                      <a:gd name="connsiteX1" fmla="*/ 216894 w 1729217"/>
                      <a:gd name="connsiteY1" fmla="*/ 94834 h 872490"/>
                      <a:gd name="connsiteX2" fmla="*/ 108793 w 1729217"/>
                      <a:gd name="connsiteY2" fmla="*/ -500 h 872490"/>
                      <a:gd name="connsiteX3" fmla="*/ 108793 w 1729217"/>
                      <a:gd name="connsiteY3" fmla="*/ -500 h 872490"/>
                      <a:gd name="connsiteX4" fmla="*/ 924 w 1729217"/>
                      <a:gd name="connsiteY4" fmla="*/ 125691 h 872490"/>
                      <a:gd name="connsiteX5" fmla="*/ 864369 w 1729217"/>
                      <a:gd name="connsiteY5" fmla="*/ 871990 h 872490"/>
                      <a:gd name="connsiteX6" fmla="*/ 1727785 w 1729217"/>
                      <a:gd name="connsiteY6" fmla="*/ 125691 h 872490"/>
                      <a:gd name="connsiteX7" fmla="*/ 1619946 w 1729217"/>
                      <a:gd name="connsiteY7" fmla="*/ -500 h 872490"/>
                      <a:gd name="connsiteX8" fmla="*/ 1619946 w 1729217"/>
                      <a:gd name="connsiteY8" fmla="*/ -500 h 872490"/>
                      <a:gd name="connsiteX9" fmla="*/ 1511844 w 1729217"/>
                      <a:gd name="connsiteY9" fmla="*/ 94834 h 872490"/>
                      <a:gd name="connsiteX10" fmla="*/ 864369 w 1729217"/>
                      <a:gd name="connsiteY10" fmla="*/ 653868 h 872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9217" h="872490">
                        <a:moveTo>
                          <a:pt x="864369" y="653868"/>
                        </a:moveTo>
                        <a:cubicBezTo>
                          <a:pt x="535353" y="653868"/>
                          <a:pt x="263049" y="411054"/>
                          <a:pt x="216894" y="94834"/>
                        </a:cubicBezTo>
                        <a:cubicBezTo>
                          <a:pt x="208955" y="40507"/>
                          <a:pt x="163702" y="-500"/>
                          <a:pt x="108793" y="-500"/>
                        </a:cubicBezTo>
                        <a:lnTo>
                          <a:pt x="108793" y="-500"/>
                        </a:lnTo>
                        <a:cubicBezTo>
                          <a:pt x="41757" y="-500"/>
                          <a:pt x="-8673" y="59324"/>
                          <a:pt x="924" y="125691"/>
                        </a:cubicBezTo>
                        <a:cubicBezTo>
                          <a:pt x="62086" y="547744"/>
                          <a:pt x="425361" y="871990"/>
                          <a:pt x="864369" y="871990"/>
                        </a:cubicBezTo>
                        <a:cubicBezTo>
                          <a:pt x="1303377" y="871990"/>
                          <a:pt x="1666653" y="547744"/>
                          <a:pt x="1727785" y="125691"/>
                        </a:cubicBezTo>
                        <a:cubicBezTo>
                          <a:pt x="1737412" y="59324"/>
                          <a:pt x="1687069" y="-500"/>
                          <a:pt x="1619946" y="-500"/>
                        </a:cubicBezTo>
                        <a:lnTo>
                          <a:pt x="1619946" y="-500"/>
                        </a:lnTo>
                        <a:cubicBezTo>
                          <a:pt x="1565008" y="-500"/>
                          <a:pt x="1519755" y="40507"/>
                          <a:pt x="1511844" y="94834"/>
                        </a:cubicBezTo>
                        <a:cubicBezTo>
                          <a:pt x="1465689" y="411054"/>
                          <a:pt x="1193385" y="653868"/>
                          <a:pt x="864369" y="653868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8" name="Freeform: Shape 47">
                    <a:extLst>
                      <a:ext uri="{FF2B5EF4-FFF2-40B4-BE49-F238E27FC236}">
                        <a16:creationId xmlns:a16="http://schemas.microsoft.com/office/drawing/2014/main" id="{36596DEC-C0E1-5D79-B46F-179C0DCC6E10}"/>
                      </a:ext>
                    </a:extLst>
                  </p:cNvPr>
                  <p:cNvSpPr/>
                  <p:nvPr/>
                </p:nvSpPr>
                <p:spPr>
                  <a:xfrm>
                    <a:off x="2119313" y="4641850"/>
                    <a:ext cx="1163320" cy="1163320"/>
                  </a:xfrm>
                  <a:custGeom>
                    <a:avLst/>
                    <a:gdLst>
                      <a:gd name="connsiteX0" fmla="*/ 1163320 w 1163320"/>
                      <a:gd name="connsiteY0" fmla="*/ 581660 h 1163320"/>
                      <a:gd name="connsiteX1" fmla="*/ 581660 w 1163320"/>
                      <a:gd name="connsiteY1" fmla="*/ 1163320 h 1163320"/>
                      <a:gd name="connsiteX2" fmla="*/ 0 w 1163320"/>
                      <a:gd name="connsiteY2" fmla="*/ 581660 h 1163320"/>
                      <a:gd name="connsiteX3" fmla="*/ 581660 w 1163320"/>
                      <a:gd name="connsiteY3" fmla="*/ 0 h 1163320"/>
                      <a:gd name="connsiteX4" fmla="*/ 1163320 w 1163320"/>
                      <a:gd name="connsiteY4" fmla="*/ 581660 h 1163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3320" h="1163320">
                        <a:moveTo>
                          <a:pt x="1163320" y="581660"/>
                        </a:moveTo>
                        <a:cubicBezTo>
                          <a:pt x="1163320" y="902902"/>
                          <a:pt x="902902" y="1163320"/>
                          <a:pt x="581660" y="1163320"/>
                        </a:cubicBezTo>
                        <a:cubicBezTo>
                          <a:pt x="260418" y="1163320"/>
                          <a:pt x="0" y="902902"/>
                          <a:pt x="0" y="581660"/>
                        </a:cubicBezTo>
                        <a:cubicBezTo>
                          <a:pt x="0" y="260418"/>
                          <a:pt x="260418" y="0"/>
                          <a:pt x="581660" y="0"/>
                        </a:cubicBezTo>
                        <a:cubicBezTo>
                          <a:pt x="902902" y="0"/>
                          <a:pt x="1163320" y="260418"/>
                          <a:pt x="1163320" y="58166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AC96BEEA-B463-299A-D0A5-8D47076989B3}"/>
                      </a:ext>
                    </a:extLst>
                  </p:cNvPr>
                  <p:cNvSpPr/>
                  <p:nvPr/>
                </p:nvSpPr>
                <p:spPr>
                  <a:xfrm>
                    <a:off x="1152595" y="1733550"/>
                    <a:ext cx="3096757" cy="2908300"/>
                  </a:xfrm>
                  <a:custGeom>
                    <a:avLst/>
                    <a:gdLst>
                      <a:gd name="connsiteX0" fmla="*/ -250 w 2326640"/>
                      <a:gd name="connsiteY0" fmla="*/ 2907800 h 2908300"/>
                      <a:gd name="connsiteX1" fmla="*/ 764429 w 2326640"/>
                      <a:gd name="connsiteY1" fmla="*/ 2713235 h 2908300"/>
                      <a:gd name="connsiteX2" fmla="*/ 1561711 w 2326640"/>
                      <a:gd name="connsiteY2" fmla="*/ 2713235 h 2908300"/>
                      <a:gd name="connsiteX3" fmla="*/ 2326390 w 2326640"/>
                      <a:gd name="connsiteY3" fmla="*/ 2907800 h 2908300"/>
                      <a:gd name="connsiteX4" fmla="*/ 2326390 w 2326640"/>
                      <a:gd name="connsiteY4" fmla="*/ -500 h 2908300"/>
                      <a:gd name="connsiteX5" fmla="*/ -250 w 2326640"/>
                      <a:gd name="connsiteY5" fmla="*/ -500 h 2908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6640" h="2908300">
                        <a:moveTo>
                          <a:pt x="-250" y="2907800"/>
                        </a:moveTo>
                        <a:cubicBezTo>
                          <a:pt x="266877" y="2907800"/>
                          <a:pt x="526938" y="2835529"/>
                          <a:pt x="764429" y="2713235"/>
                        </a:cubicBezTo>
                        <a:cubicBezTo>
                          <a:pt x="1014692" y="2584891"/>
                          <a:pt x="1311449" y="2584891"/>
                          <a:pt x="1561711" y="2713235"/>
                        </a:cubicBezTo>
                        <a:cubicBezTo>
                          <a:pt x="1799202" y="2835529"/>
                          <a:pt x="2059263" y="2907800"/>
                          <a:pt x="2326390" y="2907800"/>
                        </a:cubicBezTo>
                        <a:lnTo>
                          <a:pt x="2326390" y="-500"/>
                        </a:lnTo>
                        <a:lnTo>
                          <a:pt x="-250" y="-5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CACB6213-875D-1121-F173-25722B239FA0}"/>
                      </a:ext>
                    </a:extLst>
                  </p:cNvPr>
                  <p:cNvSpPr/>
                  <p:nvPr/>
                </p:nvSpPr>
                <p:spPr>
                  <a:xfrm>
                    <a:off x="1537653" y="4292853"/>
                    <a:ext cx="2326640" cy="348996"/>
                  </a:xfrm>
                  <a:custGeom>
                    <a:avLst/>
                    <a:gdLst>
                      <a:gd name="connsiteX0" fmla="*/ 1163070 w 2326640"/>
                      <a:gd name="connsiteY0" fmla="*/ -499 h 348996"/>
                      <a:gd name="connsiteX1" fmla="*/ 764429 w 2326640"/>
                      <a:gd name="connsiteY1" fmla="*/ 95766 h 348996"/>
                      <a:gd name="connsiteX2" fmla="*/ -250 w 2326640"/>
                      <a:gd name="connsiteY2" fmla="*/ 290331 h 348996"/>
                      <a:gd name="connsiteX3" fmla="*/ -250 w 2326640"/>
                      <a:gd name="connsiteY3" fmla="*/ 348497 h 348996"/>
                      <a:gd name="connsiteX4" fmla="*/ 764429 w 2326640"/>
                      <a:gd name="connsiteY4" fmla="*/ 153932 h 348996"/>
                      <a:gd name="connsiteX5" fmla="*/ 1561711 w 2326640"/>
                      <a:gd name="connsiteY5" fmla="*/ 153932 h 348996"/>
                      <a:gd name="connsiteX6" fmla="*/ 2326390 w 2326640"/>
                      <a:gd name="connsiteY6" fmla="*/ 348497 h 348996"/>
                      <a:gd name="connsiteX7" fmla="*/ 2326390 w 2326640"/>
                      <a:gd name="connsiteY7" fmla="*/ 290331 h 348996"/>
                      <a:gd name="connsiteX8" fmla="*/ 1561711 w 2326640"/>
                      <a:gd name="connsiteY8" fmla="*/ 95766 h 348996"/>
                      <a:gd name="connsiteX9" fmla="*/ 1163070 w 2326640"/>
                      <a:gd name="connsiteY9" fmla="*/ -499 h 348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6640" h="348996">
                        <a:moveTo>
                          <a:pt x="1163070" y="-499"/>
                        </a:moveTo>
                        <a:cubicBezTo>
                          <a:pt x="1024411" y="-702"/>
                          <a:pt x="887718" y="32307"/>
                          <a:pt x="764429" y="95766"/>
                        </a:cubicBezTo>
                        <a:cubicBezTo>
                          <a:pt x="526938" y="218060"/>
                          <a:pt x="266877" y="290331"/>
                          <a:pt x="-250" y="290331"/>
                        </a:cubicBezTo>
                        <a:lnTo>
                          <a:pt x="-250" y="348497"/>
                        </a:lnTo>
                        <a:cubicBezTo>
                          <a:pt x="266877" y="348497"/>
                          <a:pt x="526938" y="276226"/>
                          <a:pt x="764429" y="153932"/>
                        </a:cubicBezTo>
                        <a:cubicBezTo>
                          <a:pt x="1014692" y="25588"/>
                          <a:pt x="1311449" y="25588"/>
                          <a:pt x="1561711" y="153932"/>
                        </a:cubicBezTo>
                        <a:cubicBezTo>
                          <a:pt x="1799202" y="276226"/>
                          <a:pt x="2059263" y="348497"/>
                          <a:pt x="2326390" y="348497"/>
                        </a:cubicBezTo>
                        <a:lnTo>
                          <a:pt x="2326390" y="290331"/>
                        </a:lnTo>
                        <a:cubicBezTo>
                          <a:pt x="2059263" y="290331"/>
                          <a:pt x="1799202" y="218060"/>
                          <a:pt x="1561711" y="95766"/>
                        </a:cubicBezTo>
                        <a:cubicBezTo>
                          <a:pt x="1438422" y="32307"/>
                          <a:pt x="1301729" y="-702"/>
                          <a:pt x="1163070" y="-49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E49C0658-6948-CE23-60D2-FE0353CE63AC}"/>
                      </a:ext>
                    </a:extLst>
                  </p:cNvPr>
                  <p:cNvSpPr/>
                  <p:nvPr/>
                </p:nvSpPr>
                <p:spPr>
                  <a:xfrm>
                    <a:off x="1152595" y="1733550"/>
                    <a:ext cx="3096757" cy="581660"/>
                  </a:xfrm>
                  <a:custGeom>
                    <a:avLst/>
                    <a:gdLst>
                      <a:gd name="connsiteX0" fmla="*/ 0 w 2326640"/>
                      <a:gd name="connsiteY0" fmla="*/ 0 h 581660"/>
                      <a:gd name="connsiteX1" fmla="*/ 2326640 w 2326640"/>
                      <a:gd name="connsiteY1" fmla="*/ 0 h 581660"/>
                      <a:gd name="connsiteX2" fmla="*/ 2326640 w 2326640"/>
                      <a:gd name="connsiteY2" fmla="*/ 581660 h 581660"/>
                      <a:gd name="connsiteX3" fmla="*/ 0 w 2326640"/>
                      <a:gd name="connsiteY3" fmla="*/ 581660 h 581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26640" h="581660">
                        <a:moveTo>
                          <a:pt x="0" y="0"/>
                        </a:moveTo>
                        <a:lnTo>
                          <a:pt x="2326640" y="0"/>
                        </a:lnTo>
                        <a:lnTo>
                          <a:pt x="2326640" y="581660"/>
                        </a:lnTo>
                        <a:lnTo>
                          <a:pt x="0" y="581660"/>
                        </a:lnTo>
                        <a:close/>
                      </a:path>
                    </a:pathLst>
                  </a:custGeom>
                  <a:solidFill>
                    <a:srgbClr val="2C708E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Segoe UI" panose="020B0502040204020203" pitchFamily="34" charset="0"/>
                      </a:rPr>
                      <a:t>Market</a:t>
                    </a:r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A47BFEE-15EA-648A-C9D3-22221BA9D63C}"/>
                    </a:ext>
                  </a:extLst>
                </p:cNvPr>
                <p:cNvGrpSpPr/>
                <p:nvPr/>
              </p:nvGrpSpPr>
              <p:grpSpPr>
                <a:xfrm>
                  <a:off x="4842897" y="1733550"/>
                  <a:ext cx="3096757" cy="4362450"/>
                  <a:chOff x="4547622" y="1733550"/>
                  <a:chExt cx="3096757" cy="4362450"/>
                </a:xfrm>
              </p:grpSpPr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4D4A55AE-1E95-8BFD-27A6-33623B98FFBB}"/>
                      </a:ext>
                    </a:extLst>
                  </p:cNvPr>
                  <p:cNvSpPr/>
                  <p:nvPr/>
                </p:nvSpPr>
                <p:spPr>
                  <a:xfrm>
                    <a:off x="5231380" y="5223510"/>
                    <a:ext cx="1729217" cy="872490"/>
                  </a:xfrm>
                  <a:custGeom>
                    <a:avLst/>
                    <a:gdLst>
                      <a:gd name="connsiteX0" fmla="*/ 864369 w 1729217"/>
                      <a:gd name="connsiteY0" fmla="*/ 653868 h 872490"/>
                      <a:gd name="connsiteX1" fmla="*/ 216894 w 1729217"/>
                      <a:gd name="connsiteY1" fmla="*/ 94834 h 872490"/>
                      <a:gd name="connsiteX2" fmla="*/ 108793 w 1729217"/>
                      <a:gd name="connsiteY2" fmla="*/ -500 h 872490"/>
                      <a:gd name="connsiteX3" fmla="*/ 108793 w 1729217"/>
                      <a:gd name="connsiteY3" fmla="*/ -500 h 872490"/>
                      <a:gd name="connsiteX4" fmla="*/ 924 w 1729217"/>
                      <a:gd name="connsiteY4" fmla="*/ 125691 h 872490"/>
                      <a:gd name="connsiteX5" fmla="*/ 864369 w 1729217"/>
                      <a:gd name="connsiteY5" fmla="*/ 871990 h 872490"/>
                      <a:gd name="connsiteX6" fmla="*/ 1727785 w 1729217"/>
                      <a:gd name="connsiteY6" fmla="*/ 125691 h 872490"/>
                      <a:gd name="connsiteX7" fmla="*/ 1619946 w 1729217"/>
                      <a:gd name="connsiteY7" fmla="*/ -500 h 872490"/>
                      <a:gd name="connsiteX8" fmla="*/ 1619946 w 1729217"/>
                      <a:gd name="connsiteY8" fmla="*/ -500 h 872490"/>
                      <a:gd name="connsiteX9" fmla="*/ 1511844 w 1729217"/>
                      <a:gd name="connsiteY9" fmla="*/ 94834 h 872490"/>
                      <a:gd name="connsiteX10" fmla="*/ 864369 w 1729217"/>
                      <a:gd name="connsiteY10" fmla="*/ 653868 h 872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9217" h="872490">
                        <a:moveTo>
                          <a:pt x="864369" y="653868"/>
                        </a:moveTo>
                        <a:cubicBezTo>
                          <a:pt x="535353" y="653868"/>
                          <a:pt x="263049" y="411054"/>
                          <a:pt x="216894" y="94834"/>
                        </a:cubicBezTo>
                        <a:cubicBezTo>
                          <a:pt x="208955" y="40507"/>
                          <a:pt x="163702" y="-500"/>
                          <a:pt x="108793" y="-500"/>
                        </a:cubicBezTo>
                        <a:lnTo>
                          <a:pt x="108793" y="-500"/>
                        </a:lnTo>
                        <a:cubicBezTo>
                          <a:pt x="41757" y="-500"/>
                          <a:pt x="-8673" y="59324"/>
                          <a:pt x="924" y="125691"/>
                        </a:cubicBezTo>
                        <a:cubicBezTo>
                          <a:pt x="62086" y="547744"/>
                          <a:pt x="425361" y="871990"/>
                          <a:pt x="864369" y="871990"/>
                        </a:cubicBezTo>
                        <a:cubicBezTo>
                          <a:pt x="1303377" y="871990"/>
                          <a:pt x="1666653" y="547744"/>
                          <a:pt x="1727785" y="125691"/>
                        </a:cubicBezTo>
                        <a:cubicBezTo>
                          <a:pt x="1737412" y="59324"/>
                          <a:pt x="1687069" y="-500"/>
                          <a:pt x="1619946" y="-500"/>
                        </a:cubicBezTo>
                        <a:lnTo>
                          <a:pt x="1619946" y="-500"/>
                        </a:lnTo>
                        <a:cubicBezTo>
                          <a:pt x="1565008" y="-500"/>
                          <a:pt x="1519755" y="40507"/>
                          <a:pt x="1511844" y="94834"/>
                        </a:cubicBezTo>
                        <a:cubicBezTo>
                          <a:pt x="1465689" y="411054"/>
                          <a:pt x="1193385" y="653868"/>
                          <a:pt x="864369" y="653868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3BB00D50-F8D3-0004-8BC5-349A9DBB8D19}"/>
                      </a:ext>
                    </a:extLst>
                  </p:cNvPr>
                  <p:cNvSpPr/>
                  <p:nvPr/>
                </p:nvSpPr>
                <p:spPr>
                  <a:xfrm>
                    <a:off x="5514340" y="4641850"/>
                    <a:ext cx="1163320" cy="1163320"/>
                  </a:xfrm>
                  <a:custGeom>
                    <a:avLst/>
                    <a:gdLst>
                      <a:gd name="connsiteX0" fmla="*/ 1163320 w 1163320"/>
                      <a:gd name="connsiteY0" fmla="*/ 581660 h 1163320"/>
                      <a:gd name="connsiteX1" fmla="*/ 581660 w 1163320"/>
                      <a:gd name="connsiteY1" fmla="*/ 1163320 h 1163320"/>
                      <a:gd name="connsiteX2" fmla="*/ 0 w 1163320"/>
                      <a:gd name="connsiteY2" fmla="*/ 581660 h 1163320"/>
                      <a:gd name="connsiteX3" fmla="*/ 581660 w 1163320"/>
                      <a:gd name="connsiteY3" fmla="*/ 0 h 1163320"/>
                      <a:gd name="connsiteX4" fmla="*/ 1163320 w 1163320"/>
                      <a:gd name="connsiteY4" fmla="*/ 581660 h 1163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3320" h="1163320">
                        <a:moveTo>
                          <a:pt x="1163320" y="581660"/>
                        </a:moveTo>
                        <a:cubicBezTo>
                          <a:pt x="1163320" y="902902"/>
                          <a:pt x="902902" y="1163320"/>
                          <a:pt x="581660" y="1163320"/>
                        </a:cubicBezTo>
                        <a:cubicBezTo>
                          <a:pt x="260418" y="1163320"/>
                          <a:pt x="0" y="902902"/>
                          <a:pt x="0" y="581660"/>
                        </a:cubicBezTo>
                        <a:cubicBezTo>
                          <a:pt x="0" y="260418"/>
                          <a:pt x="260418" y="0"/>
                          <a:pt x="581660" y="0"/>
                        </a:cubicBezTo>
                        <a:cubicBezTo>
                          <a:pt x="902902" y="0"/>
                          <a:pt x="1163320" y="260418"/>
                          <a:pt x="1163320" y="58166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4" name="Freeform: Shape 43">
                    <a:extLst>
                      <a:ext uri="{FF2B5EF4-FFF2-40B4-BE49-F238E27FC236}">
                        <a16:creationId xmlns:a16="http://schemas.microsoft.com/office/drawing/2014/main" id="{3ADD2BC1-8B0D-F559-FE5A-5132D9358478}"/>
                      </a:ext>
                    </a:extLst>
                  </p:cNvPr>
                  <p:cNvSpPr/>
                  <p:nvPr/>
                </p:nvSpPr>
                <p:spPr>
                  <a:xfrm>
                    <a:off x="4547622" y="1733550"/>
                    <a:ext cx="3096757" cy="2908300"/>
                  </a:xfrm>
                  <a:custGeom>
                    <a:avLst/>
                    <a:gdLst>
                      <a:gd name="connsiteX0" fmla="*/ -250 w 2326640"/>
                      <a:gd name="connsiteY0" fmla="*/ 2907800 h 2908300"/>
                      <a:gd name="connsiteX1" fmla="*/ 764429 w 2326640"/>
                      <a:gd name="connsiteY1" fmla="*/ 2713235 h 2908300"/>
                      <a:gd name="connsiteX2" fmla="*/ 1561711 w 2326640"/>
                      <a:gd name="connsiteY2" fmla="*/ 2713235 h 2908300"/>
                      <a:gd name="connsiteX3" fmla="*/ 2326390 w 2326640"/>
                      <a:gd name="connsiteY3" fmla="*/ 2907800 h 2908300"/>
                      <a:gd name="connsiteX4" fmla="*/ 2326390 w 2326640"/>
                      <a:gd name="connsiteY4" fmla="*/ -500 h 2908300"/>
                      <a:gd name="connsiteX5" fmla="*/ -250 w 2326640"/>
                      <a:gd name="connsiteY5" fmla="*/ -500 h 2908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6640" h="2908300">
                        <a:moveTo>
                          <a:pt x="-250" y="2907800"/>
                        </a:moveTo>
                        <a:cubicBezTo>
                          <a:pt x="266877" y="2907800"/>
                          <a:pt x="526938" y="2835529"/>
                          <a:pt x="764429" y="2713235"/>
                        </a:cubicBezTo>
                        <a:cubicBezTo>
                          <a:pt x="1014692" y="2584891"/>
                          <a:pt x="1311449" y="2584891"/>
                          <a:pt x="1561711" y="2713235"/>
                        </a:cubicBezTo>
                        <a:cubicBezTo>
                          <a:pt x="1799202" y="2835529"/>
                          <a:pt x="2059263" y="2907800"/>
                          <a:pt x="2326390" y="2907800"/>
                        </a:cubicBezTo>
                        <a:lnTo>
                          <a:pt x="2326390" y="-500"/>
                        </a:lnTo>
                        <a:lnTo>
                          <a:pt x="-250" y="-5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F960746B-13D2-52C8-493A-62ABE1A31D0D}"/>
                      </a:ext>
                    </a:extLst>
                  </p:cNvPr>
                  <p:cNvSpPr/>
                  <p:nvPr/>
                </p:nvSpPr>
                <p:spPr>
                  <a:xfrm>
                    <a:off x="4547622" y="4292853"/>
                    <a:ext cx="3096757" cy="348996"/>
                  </a:xfrm>
                  <a:custGeom>
                    <a:avLst/>
                    <a:gdLst>
                      <a:gd name="connsiteX0" fmla="*/ 1163070 w 2326640"/>
                      <a:gd name="connsiteY0" fmla="*/ -499 h 348996"/>
                      <a:gd name="connsiteX1" fmla="*/ 764429 w 2326640"/>
                      <a:gd name="connsiteY1" fmla="*/ 95766 h 348996"/>
                      <a:gd name="connsiteX2" fmla="*/ -250 w 2326640"/>
                      <a:gd name="connsiteY2" fmla="*/ 290331 h 348996"/>
                      <a:gd name="connsiteX3" fmla="*/ -250 w 2326640"/>
                      <a:gd name="connsiteY3" fmla="*/ 348497 h 348996"/>
                      <a:gd name="connsiteX4" fmla="*/ 764429 w 2326640"/>
                      <a:gd name="connsiteY4" fmla="*/ 153932 h 348996"/>
                      <a:gd name="connsiteX5" fmla="*/ 1561711 w 2326640"/>
                      <a:gd name="connsiteY5" fmla="*/ 153932 h 348996"/>
                      <a:gd name="connsiteX6" fmla="*/ 2326390 w 2326640"/>
                      <a:gd name="connsiteY6" fmla="*/ 348497 h 348996"/>
                      <a:gd name="connsiteX7" fmla="*/ 2326390 w 2326640"/>
                      <a:gd name="connsiteY7" fmla="*/ 290331 h 348996"/>
                      <a:gd name="connsiteX8" fmla="*/ 1561711 w 2326640"/>
                      <a:gd name="connsiteY8" fmla="*/ 95766 h 348996"/>
                      <a:gd name="connsiteX9" fmla="*/ 1163070 w 2326640"/>
                      <a:gd name="connsiteY9" fmla="*/ -499 h 348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6640" h="348996">
                        <a:moveTo>
                          <a:pt x="1163070" y="-499"/>
                        </a:moveTo>
                        <a:cubicBezTo>
                          <a:pt x="1024411" y="-702"/>
                          <a:pt x="887718" y="32307"/>
                          <a:pt x="764429" y="95766"/>
                        </a:cubicBezTo>
                        <a:cubicBezTo>
                          <a:pt x="526938" y="218060"/>
                          <a:pt x="266877" y="290331"/>
                          <a:pt x="-250" y="290331"/>
                        </a:cubicBezTo>
                        <a:lnTo>
                          <a:pt x="-250" y="348497"/>
                        </a:lnTo>
                        <a:cubicBezTo>
                          <a:pt x="266877" y="348497"/>
                          <a:pt x="526938" y="276226"/>
                          <a:pt x="764429" y="153932"/>
                        </a:cubicBezTo>
                        <a:cubicBezTo>
                          <a:pt x="1014692" y="25588"/>
                          <a:pt x="1311449" y="25588"/>
                          <a:pt x="1561711" y="153932"/>
                        </a:cubicBezTo>
                        <a:cubicBezTo>
                          <a:pt x="1799202" y="276226"/>
                          <a:pt x="2059263" y="348497"/>
                          <a:pt x="2326390" y="348497"/>
                        </a:cubicBezTo>
                        <a:lnTo>
                          <a:pt x="2326390" y="290331"/>
                        </a:lnTo>
                        <a:cubicBezTo>
                          <a:pt x="2059263" y="290331"/>
                          <a:pt x="1799202" y="218060"/>
                          <a:pt x="1561711" y="95766"/>
                        </a:cubicBezTo>
                        <a:cubicBezTo>
                          <a:pt x="1438422" y="32307"/>
                          <a:pt x="1301729" y="-702"/>
                          <a:pt x="1163070" y="-49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78708A0B-72AB-7A9D-9170-8CD026FAC78C}"/>
                      </a:ext>
                    </a:extLst>
                  </p:cNvPr>
                  <p:cNvSpPr/>
                  <p:nvPr/>
                </p:nvSpPr>
                <p:spPr>
                  <a:xfrm>
                    <a:off x="4547622" y="1733550"/>
                    <a:ext cx="3096757" cy="581660"/>
                  </a:xfrm>
                  <a:custGeom>
                    <a:avLst/>
                    <a:gdLst>
                      <a:gd name="connsiteX0" fmla="*/ 0 w 2326640"/>
                      <a:gd name="connsiteY0" fmla="*/ 0 h 581660"/>
                      <a:gd name="connsiteX1" fmla="*/ 2326640 w 2326640"/>
                      <a:gd name="connsiteY1" fmla="*/ 0 h 581660"/>
                      <a:gd name="connsiteX2" fmla="*/ 2326640 w 2326640"/>
                      <a:gd name="connsiteY2" fmla="*/ 581660 h 581660"/>
                      <a:gd name="connsiteX3" fmla="*/ 0 w 2326640"/>
                      <a:gd name="connsiteY3" fmla="*/ 581660 h 581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26640" h="581660">
                        <a:moveTo>
                          <a:pt x="0" y="0"/>
                        </a:moveTo>
                        <a:lnTo>
                          <a:pt x="2326640" y="0"/>
                        </a:lnTo>
                        <a:lnTo>
                          <a:pt x="2326640" y="581660"/>
                        </a:lnTo>
                        <a:lnTo>
                          <a:pt x="0" y="581660"/>
                        </a:lnTo>
                        <a:close/>
                      </a:path>
                    </a:pathLst>
                  </a:custGeom>
                  <a:solidFill>
                    <a:srgbClr val="DF7E4B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IN" b="1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Segoe UI" panose="020B0502040204020203" pitchFamily="34" charset="0"/>
                      </a:rPr>
                      <a:t>Revenge </a:t>
                    </a:r>
                  </a:p>
                </p:txBody>
              </p: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F45FD49B-99F4-F4F0-88ED-CB14E4EFBD6F}"/>
                    </a:ext>
                  </a:extLst>
                </p:cNvPr>
                <p:cNvGrpSpPr/>
                <p:nvPr/>
              </p:nvGrpSpPr>
              <p:grpSpPr>
                <a:xfrm>
                  <a:off x="8533200" y="1733550"/>
                  <a:ext cx="3099915" cy="4362450"/>
                  <a:chOff x="7942650" y="1733550"/>
                  <a:chExt cx="3099915" cy="4362450"/>
                </a:xfrm>
              </p:grpSpPr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0B0A7E3E-3376-9C69-82D7-56A54C1C7992}"/>
                      </a:ext>
                    </a:extLst>
                  </p:cNvPr>
                  <p:cNvSpPr/>
                  <p:nvPr/>
                </p:nvSpPr>
                <p:spPr>
                  <a:xfrm>
                    <a:off x="8626408" y="5223510"/>
                    <a:ext cx="1729217" cy="872490"/>
                  </a:xfrm>
                  <a:custGeom>
                    <a:avLst/>
                    <a:gdLst>
                      <a:gd name="connsiteX0" fmla="*/ 864369 w 1729217"/>
                      <a:gd name="connsiteY0" fmla="*/ 653868 h 872490"/>
                      <a:gd name="connsiteX1" fmla="*/ 216894 w 1729217"/>
                      <a:gd name="connsiteY1" fmla="*/ 94834 h 872490"/>
                      <a:gd name="connsiteX2" fmla="*/ 108793 w 1729217"/>
                      <a:gd name="connsiteY2" fmla="*/ -500 h 872490"/>
                      <a:gd name="connsiteX3" fmla="*/ 108793 w 1729217"/>
                      <a:gd name="connsiteY3" fmla="*/ -500 h 872490"/>
                      <a:gd name="connsiteX4" fmla="*/ 924 w 1729217"/>
                      <a:gd name="connsiteY4" fmla="*/ 125691 h 872490"/>
                      <a:gd name="connsiteX5" fmla="*/ 864369 w 1729217"/>
                      <a:gd name="connsiteY5" fmla="*/ 871990 h 872490"/>
                      <a:gd name="connsiteX6" fmla="*/ 1727785 w 1729217"/>
                      <a:gd name="connsiteY6" fmla="*/ 125691 h 872490"/>
                      <a:gd name="connsiteX7" fmla="*/ 1619946 w 1729217"/>
                      <a:gd name="connsiteY7" fmla="*/ -500 h 872490"/>
                      <a:gd name="connsiteX8" fmla="*/ 1619946 w 1729217"/>
                      <a:gd name="connsiteY8" fmla="*/ -500 h 872490"/>
                      <a:gd name="connsiteX9" fmla="*/ 1511844 w 1729217"/>
                      <a:gd name="connsiteY9" fmla="*/ 94834 h 872490"/>
                      <a:gd name="connsiteX10" fmla="*/ 864369 w 1729217"/>
                      <a:gd name="connsiteY10" fmla="*/ 653868 h 872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29217" h="872490">
                        <a:moveTo>
                          <a:pt x="864369" y="653868"/>
                        </a:moveTo>
                        <a:cubicBezTo>
                          <a:pt x="535353" y="653868"/>
                          <a:pt x="263049" y="411054"/>
                          <a:pt x="216894" y="94834"/>
                        </a:cubicBezTo>
                        <a:cubicBezTo>
                          <a:pt x="208955" y="40507"/>
                          <a:pt x="163702" y="-500"/>
                          <a:pt x="108793" y="-500"/>
                        </a:cubicBezTo>
                        <a:lnTo>
                          <a:pt x="108793" y="-500"/>
                        </a:lnTo>
                        <a:cubicBezTo>
                          <a:pt x="41757" y="-500"/>
                          <a:pt x="-8673" y="59324"/>
                          <a:pt x="924" y="125691"/>
                        </a:cubicBezTo>
                        <a:cubicBezTo>
                          <a:pt x="62086" y="547744"/>
                          <a:pt x="425361" y="871990"/>
                          <a:pt x="864369" y="871990"/>
                        </a:cubicBezTo>
                        <a:cubicBezTo>
                          <a:pt x="1303377" y="871990"/>
                          <a:pt x="1666653" y="547744"/>
                          <a:pt x="1727785" y="125691"/>
                        </a:cubicBezTo>
                        <a:cubicBezTo>
                          <a:pt x="1737412" y="59324"/>
                          <a:pt x="1687069" y="-500"/>
                          <a:pt x="1619946" y="-500"/>
                        </a:cubicBezTo>
                        <a:lnTo>
                          <a:pt x="1619946" y="-500"/>
                        </a:lnTo>
                        <a:cubicBezTo>
                          <a:pt x="1565008" y="-500"/>
                          <a:pt x="1519755" y="40507"/>
                          <a:pt x="1511844" y="94834"/>
                        </a:cubicBezTo>
                        <a:cubicBezTo>
                          <a:pt x="1465689" y="411054"/>
                          <a:pt x="1193385" y="653868"/>
                          <a:pt x="864369" y="653868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3FBFE634-D666-77D0-4F5C-5DE3D32B68C0}"/>
                      </a:ext>
                    </a:extLst>
                  </p:cNvPr>
                  <p:cNvSpPr/>
                  <p:nvPr/>
                </p:nvSpPr>
                <p:spPr>
                  <a:xfrm>
                    <a:off x="8909368" y="4641850"/>
                    <a:ext cx="1163320" cy="1163320"/>
                  </a:xfrm>
                  <a:custGeom>
                    <a:avLst/>
                    <a:gdLst>
                      <a:gd name="connsiteX0" fmla="*/ 1163320 w 1163320"/>
                      <a:gd name="connsiteY0" fmla="*/ 581660 h 1163320"/>
                      <a:gd name="connsiteX1" fmla="*/ 581660 w 1163320"/>
                      <a:gd name="connsiteY1" fmla="*/ 1163320 h 1163320"/>
                      <a:gd name="connsiteX2" fmla="*/ 0 w 1163320"/>
                      <a:gd name="connsiteY2" fmla="*/ 581660 h 1163320"/>
                      <a:gd name="connsiteX3" fmla="*/ 581660 w 1163320"/>
                      <a:gd name="connsiteY3" fmla="*/ 0 h 1163320"/>
                      <a:gd name="connsiteX4" fmla="*/ 1163320 w 1163320"/>
                      <a:gd name="connsiteY4" fmla="*/ 581660 h 1163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63320" h="1163320">
                        <a:moveTo>
                          <a:pt x="1163320" y="581660"/>
                        </a:moveTo>
                        <a:cubicBezTo>
                          <a:pt x="1163320" y="902902"/>
                          <a:pt x="902902" y="1163320"/>
                          <a:pt x="581660" y="1163320"/>
                        </a:cubicBezTo>
                        <a:cubicBezTo>
                          <a:pt x="260418" y="1163320"/>
                          <a:pt x="0" y="902902"/>
                          <a:pt x="0" y="581660"/>
                        </a:cubicBezTo>
                        <a:cubicBezTo>
                          <a:pt x="0" y="260418"/>
                          <a:pt x="260418" y="0"/>
                          <a:pt x="581660" y="0"/>
                        </a:cubicBezTo>
                        <a:cubicBezTo>
                          <a:pt x="902902" y="0"/>
                          <a:pt x="1163320" y="260418"/>
                          <a:pt x="1163320" y="58166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32" name="Freeform: Shape 31">
                    <a:extLst>
                      <a:ext uri="{FF2B5EF4-FFF2-40B4-BE49-F238E27FC236}">
                        <a16:creationId xmlns:a16="http://schemas.microsoft.com/office/drawing/2014/main" id="{A2F80A40-A92B-75C9-E814-757857CB1FB5}"/>
                      </a:ext>
                    </a:extLst>
                  </p:cNvPr>
                  <p:cNvSpPr/>
                  <p:nvPr/>
                </p:nvSpPr>
                <p:spPr>
                  <a:xfrm>
                    <a:off x="7945808" y="1733550"/>
                    <a:ext cx="3096757" cy="2908300"/>
                  </a:xfrm>
                  <a:custGeom>
                    <a:avLst/>
                    <a:gdLst>
                      <a:gd name="connsiteX0" fmla="*/ -250 w 2326640"/>
                      <a:gd name="connsiteY0" fmla="*/ 2907800 h 2908300"/>
                      <a:gd name="connsiteX1" fmla="*/ 764429 w 2326640"/>
                      <a:gd name="connsiteY1" fmla="*/ 2713235 h 2908300"/>
                      <a:gd name="connsiteX2" fmla="*/ 1561711 w 2326640"/>
                      <a:gd name="connsiteY2" fmla="*/ 2713235 h 2908300"/>
                      <a:gd name="connsiteX3" fmla="*/ 2326390 w 2326640"/>
                      <a:gd name="connsiteY3" fmla="*/ 2907800 h 2908300"/>
                      <a:gd name="connsiteX4" fmla="*/ 2326390 w 2326640"/>
                      <a:gd name="connsiteY4" fmla="*/ -500 h 2908300"/>
                      <a:gd name="connsiteX5" fmla="*/ -250 w 2326640"/>
                      <a:gd name="connsiteY5" fmla="*/ -500 h 2908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26640" h="2908300">
                        <a:moveTo>
                          <a:pt x="-250" y="2907800"/>
                        </a:moveTo>
                        <a:cubicBezTo>
                          <a:pt x="266877" y="2907800"/>
                          <a:pt x="526938" y="2835529"/>
                          <a:pt x="764429" y="2713235"/>
                        </a:cubicBezTo>
                        <a:cubicBezTo>
                          <a:pt x="1014692" y="2584891"/>
                          <a:pt x="1311449" y="2584891"/>
                          <a:pt x="1561711" y="2713235"/>
                        </a:cubicBezTo>
                        <a:cubicBezTo>
                          <a:pt x="1799202" y="2835529"/>
                          <a:pt x="2059263" y="2907800"/>
                          <a:pt x="2326390" y="2907800"/>
                        </a:cubicBezTo>
                        <a:lnTo>
                          <a:pt x="2326390" y="-500"/>
                        </a:lnTo>
                        <a:lnTo>
                          <a:pt x="-250" y="-50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2006" cap="flat">
                    <a:noFill/>
                    <a:prstDash val="solid"/>
                    <a:miter/>
                  </a:ln>
                  <a:effectLst>
                    <a:outerShdw blurRad="127000" sx="102000" sy="102000" algn="ctr" rotWithShape="0">
                      <a:prstClr val="black">
                        <a:alpha val="15000"/>
                      </a:prstClr>
                    </a:outerShdw>
                  </a:effectLst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33" name="Freeform: Shape 32">
                    <a:extLst>
                      <a:ext uri="{FF2B5EF4-FFF2-40B4-BE49-F238E27FC236}">
                        <a16:creationId xmlns:a16="http://schemas.microsoft.com/office/drawing/2014/main" id="{F2091B39-C7F3-8367-BE18-3B74FB83E5AC}"/>
                      </a:ext>
                    </a:extLst>
                  </p:cNvPr>
                  <p:cNvSpPr/>
                  <p:nvPr/>
                </p:nvSpPr>
                <p:spPr>
                  <a:xfrm>
                    <a:off x="7942650" y="4292853"/>
                    <a:ext cx="3096757" cy="348996"/>
                  </a:xfrm>
                  <a:custGeom>
                    <a:avLst/>
                    <a:gdLst>
                      <a:gd name="connsiteX0" fmla="*/ 1163070 w 2326640"/>
                      <a:gd name="connsiteY0" fmla="*/ -499 h 348996"/>
                      <a:gd name="connsiteX1" fmla="*/ 764429 w 2326640"/>
                      <a:gd name="connsiteY1" fmla="*/ 95766 h 348996"/>
                      <a:gd name="connsiteX2" fmla="*/ -250 w 2326640"/>
                      <a:gd name="connsiteY2" fmla="*/ 290331 h 348996"/>
                      <a:gd name="connsiteX3" fmla="*/ -250 w 2326640"/>
                      <a:gd name="connsiteY3" fmla="*/ 348497 h 348996"/>
                      <a:gd name="connsiteX4" fmla="*/ 764429 w 2326640"/>
                      <a:gd name="connsiteY4" fmla="*/ 153932 h 348996"/>
                      <a:gd name="connsiteX5" fmla="*/ 1561711 w 2326640"/>
                      <a:gd name="connsiteY5" fmla="*/ 153932 h 348996"/>
                      <a:gd name="connsiteX6" fmla="*/ 2326390 w 2326640"/>
                      <a:gd name="connsiteY6" fmla="*/ 348497 h 348996"/>
                      <a:gd name="connsiteX7" fmla="*/ 2326390 w 2326640"/>
                      <a:gd name="connsiteY7" fmla="*/ 290331 h 348996"/>
                      <a:gd name="connsiteX8" fmla="*/ 1561711 w 2326640"/>
                      <a:gd name="connsiteY8" fmla="*/ 95766 h 348996"/>
                      <a:gd name="connsiteX9" fmla="*/ 1163070 w 2326640"/>
                      <a:gd name="connsiteY9" fmla="*/ -499 h 348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26640" h="348996">
                        <a:moveTo>
                          <a:pt x="1163070" y="-499"/>
                        </a:moveTo>
                        <a:cubicBezTo>
                          <a:pt x="1024411" y="-702"/>
                          <a:pt x="887718" y="32307"/>
                          <a:pt x="764429" y="95766"/>
                        </a:cubicBezTo>
                        <a:cubicBezTo>
                          <a:pt x="526938" y="218060"/>
                          <a:pt x="266877" y="290331"/>
                          <a:pt x="-250" y="290331"/>
                        </a:cubicBezTo>
                        <a:lnTo>
                          <a:pt x="-250" y="348497"/>
                        </a:lnTo>
                        <a:cubicBezTo>
                          <a:pt x="266877" y="348497"/>
                          <a:pt x="526938" y="276226"/>
                          <a:pt x="764429" y="153932"/>
                        </a:cubicBezTo>
                        <a:cubicBezTo>
                          <a:pt x="1014692" y="25588"/>
                          <a:pt x="1311449" y="25588"/>
                          <a:pt x="1561711" y="153932"/>
                        </a:cubicBezTo>
                        <a:cubicBezTo>
                          <a:pt x="1799202" y="276226"/>
                          <a:pt x="2059263" y="348497"/>
                          <a:pt x="2326390" y="348497"/>
                        </a:cubicBezTo>
                        <a:lnTo>
                          <a:pt x="2326390" y="290331"/>
                        </a:lnTo>
                        <a:cubicBezTo>
                          <a:pt x="2059263" y="290331"/>
                          <a:pt x="1799202" y="218060"/>
                          <a:pt x="1561711" y="95766"/>
                        </a:cubicBezTo>
                        <a:cubicBezTo>
                          <a:pt x="1438422" y="32307"/>
                          <a:pt x="1301729" y="-702"/>
                          <a:pt x="1163070" y="-499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IN" dirty="0">
                      <a:latin typeface="Montserrat" panose="00000500000000000000" pitchFamily="2" charset="0"/>
                    </a:endParaRPr>
                  </a:p>
                </p:txBody>
              </p:sp>
              <p:sp>
                <p:nvSpPr>
                  <p:cNvPr id="34" name="Freeform: Shape 33">
                    <a:extLst>
                      <a:ext uri="{FF2B5EF4-FFF2-40B4-BE49-F238E27FC236}">
                        <a16:creationId xmlns:a16="http://schemas.microsoft.com/office/drawing/2014/main" id="{5EE2D721-49AC-5991-BA72-FDBAAADF469A}"/>
                      </a:ext>
                    </a:extLst>
                  </p:cNvPr>
                  <p:cNvSpPr/>
                  <p:nvPr/>
                </p:nvSpPr>
                <p:spPr>
                  <a:xfrm>
                    <a:off x="7942650" y="1733550"/>
                    <a:ext cx="3096757" cy="581660"/>
                  </a:xfrm>
                  <a:custGeom>
                    <a:avLst/>
                    <a:gdLst>
                      <a:gd name="connsiteX0" fmla="*/ 0 w 2326640"/>
                      <a:gd name="connsiteY0" fmla="*/ 0 h 581660"/>
                      <a:gd name="connsiteX1" fmla="*/ 2326640 w 2326640"/>
                      <a:gd name="connsiteY1" fmla="*/ 0 h 581660"/>
                      <a:gd name="connsiteX2" fmla="*/ 2326640 w 2326640"/>
                      <a:gd name="connsiteY2" fmla="*/ 581660 h 581660"/>
                      <a:gd name="connsiteX3" fmla="*/ 0 w 2326640"/>
                      <a:gd name="connsiteY3" fmla="*/ 581660 h 581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326640" h="581660">
                        <a:moveTo>
                          <a:pt x="0" y="0"/>
                        </a:moveTo>
                        <a:lnTo>
                          <a:pt x="2326640" y="0"/>
                        </a:lnTo>
                        <a:lnTo>
                          <a:pt x="2326640" y="581660"/>
                        </a:lnTo>
                        <a:lnTo>
                          <a:pt x="0" y="581660"/>
                        </a:lnTo>
                        <a:close/>
                      </a:path>
                    </a:pathLst>
                  </a:custGeom>
                  <a:solidFill>
                    <a:srgbClr val="196B24"/>
                  </a:solidFill>
                  <a:ln w="29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algn="ctr"/>
                    <a:r>
                      <a:rPr lang="en-IN" sz="1800" b="1" dirty="0">
                        <a:solidFill>
                          <a:schemeClr val="bg1"/>
                        </a:solidFill>
                        <a:latin typeface="Montserrat" panose="00000500000000000000" pitchFamily="2" charset="0"/>
                        <a:cs typeface="Segoe UI" panose="020B0502040204020203" pitchFamily="34" charset="0"/>
                      </a:rPr>
                      <a:t>Improvement</a:t>
                    </a:r>
                  </a:p>
                </p:txBody>
              </p:sp>
            </p:grp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02F57A-AA4E-DAD1-CA9A-BEC7F69644E0}"/>
                  </a:ext>
                </a:extLst>
              </p:cNvPr>
              <p:cNvSpPr txBox="1"/>
              <p:nvPr/>
            </p:nvSpPr>
            <p:spPr>
              <a:xfrm>
                <a:off x="8241082" y="2526565"/>
                <a:ext cx="3096757" cy="1154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Segoe UI" panose="020B0502040204020203" pitchFamily="34" charset="0"/>
                  </a:rPr>
                  <a:t>Identifying Areas Where the Business Is Failing and How to Address Them.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A12BA6-AA87-45C6-4CAF-2CA669C4AAC3}"/>
                  </a:ext>
                </a:extLst>
              </p:cNvPr>
              <p:cNvSpPr txBox="1"/>
              <p:nvPr/>
            </p:nvSpPr>
            <p:spPr>
              <a:xfrm>
                <a:off x="857319" y="2526565"/>
                <a:ext cx="3096757" cy="1154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Segoe UI" panose="020B0502040204020203" pitchFamily="34" charset="0"/>
                  </a:rPr>
                  <a:t>Regain Its Market Share in the Luxury/Business Hotels Category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85E1428-EEED-9D6A-3694-7918293ACB6D}"/>
                  </a:ext>
                </a:extLst>
              </p:cNvPr>
              <p:cNvSpPr txBox="1"/>
              <p:nvPr/>
            </p:nvSpPr>
            <p:spPr>
              <a:xfrm>
                <a:off x="4547621" y="2526565"/>
                <a:ext cx="3096757" cy="11586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1200"/>
                  </a:spcAft>
                </a:pPr>
                <a:r>
                  <a:rPr lang="en-US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ontserrat" panose="00000500000000000000" pitchFamily="2" charset="0"/>
                    <a:cs typeface="Segoe UI" panose="020B0502040204020203" pitchFamily="34" charset="0"/>
                  </a:rPr>
                  <a:t>Understanding Revenue Trends by Week, Month, and Day</a:t>
                </a:r>
                <a:endParaRPr lang="en-I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 panose="00000500000000000000" pitchFamily="2" charset="0"/>
                  <a:cs typeface="Segoe UI" panose="020B0502040204020203" pitchFamily="34" charset="0"/>
                </a:endParaRPr>
              </a:p>
            </p:txBody>
          </p:sp>
        </p:grpSp>
        <p:pic>
          <p:nvPicPr>
            <p:cNvPr id="17" name="Picture 4" descr="Customer Analysis Icons - Free SVG &amp; PNG Customer Analysis Images - Noun  Project">
              <a:extLst>
                <a:ext uri="{FF2B5EF4-FFF2-40B4-BE49-F238E27FC236}">
                  <a16:creationId xmlns:a16="http://schemas.microsoft.com/office/drawing/2014/main" id="{27192582-E2E7-EF6D-E27A-586CA9639E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5185" y="4904423"/>
              <a:ext cx="581025" cy="581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Methodology Icons - Free SVG &amp; PNG Methodology Images - Noun Project">
              <a:extLst>
                <a:ext uri="{FF2B5EF4-FFF2-40B4-BE49-F238E27FC236}">
                  <a16:creationId xmlns:a16="http://schemas.microsoft.com/office/drawing/2014/main" id="{80552A36-75BD-5B74-8374-275887EB50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0249" y="4909185"/>
              <a:ext cx="571500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 descr="Technical Support - Free construction and tools icons">
              <a:extLst>
                <a:ext uri="{FF2B5EF4-FFF2-40B4-BE49-F238E27FC236}">
                  <a16:creationId xmlns:a16="http://schemas.microsoft.com/office/drawing/2014/main" id="{EA0A5CF0-49F5-24B7-D26E-2606998629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9398" y="4928031"/>
              <a:ext cx="533809" cy="533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8011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aphic 2">
            <a:extLst>
              <a:ext uri="{FF2B5EF4-FFF2-40B4-BE49-F238E27FC236}">
                <a16:creationId xmlns:a16="http://schemas.microsoft.com/office/drawing/2014/main" id="{29CB9AA9-4666-DF07-F1BC-BA83D85D8CFE}"/>
              </a:ext>
            </a:extLst>
          </p:cNvPr>
          <p:cNvGrpSpPr/>
          <p:nvPr/>
        </p:nvGrpSpPr>
        <p:grpSpPr>
          <a:xfrm>
            <a:off x="3961335" y="745498"/>
            <a:ext cx="1159714" cy="560056"/>
            <a:chOff x="4618294" y="2096418"/>
            <a:chExt cx="1371600" cy="662381"/>
          </a:xfrm>
          <a:solidFill>
            <a:schemeClr val="bg1"/>
          </a:solidFill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1EFF573-DACF-FFD2-5078-9A8B5100F4E4}"/>
                </a:ext>
              </a:extLst>
            </p:cNvPr>
            <p:cNvSpPr/>
            <p:nvPr/>
          </p:nvSpPr>
          <p:spPr>
            <a:xfrm>
              <a:off x="4618294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BC8C9A4-0AC6-DEA2-51E8-601DFCA3ACBB}"/>
                </a:ext>
              </a:extLst>
            </p:cNvPr>
            <p:cNvSpPr/>
            <p:nvPr/>
          </p:nvSpPr>
          <p:spPr>
            <a:xfrm>
              <a:off x="4944239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6E3E0CC6-8569-9EF0-8F6F-6F5D2A353CBD}"/>
                </a:ext>
              </a:extLst>
            </p:cNvPr>
            <p:cNvSpPr/>
            <p:nvPr/>
          </p:nvSpPr>
          <p:spPr>
            <a:xfrm>
              <a:off x="5270185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F2DC090F-C51B-BE77-8CDE-33FA2CCCDA4D}"/>
                </a:ext>
              </a:extLst>
            </p:cNvPr>
            <p:cNvSpPr/>
            <p:nvPr/>
          </p:nvSpPr>
          <p:spPr>
            <a:xfrm>
              <a:off x="5596130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DCE8B8D-9628-689A-D580-7F35B8B3BB02}"/>
                </a:ext>
              </a:extLst>
            </p:cNvPr>
            <p:cNvSpPr/>
            <p:nvPr/>
          </p:nvSpPr>
          <p:spPr>
            <a:xfrm>
              <a:off x="5922076" y="2096418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CB53767B-854E-E0A6-4807-D3945DDD8FC3}"/>
                </a:ext>
              </a:extLst>
            </p:cNvPr>
            <p:cNvSpPr/>
            <p:nvPr/>
          </p:nvSpPr>
          <p:spPr>
            <a:xfrm>
              <a:off x="4618294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D310E87C-4636-5345-9CFD-B9AA77ACE52E}"/>
                </a:ext>
              </a:extLst>
            </p:cNvPr>
            <p:cNvSpPr/>
            <p:nvPr/>
          </p:nvSpPr>
          <p:spPr>
            <a:xfrm>
              <a:off x="4944239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8754483B-E3A8-3DBC-8F27-231225C664A2}"/>
                </a:ext>
              </a:extLst>
            </p:cNvPr>
            <p:cNvSpPr/>
            <p:nvPr/>
          </p:nvSpPr>
          <p:spPr>
            <a:xfrm>
              <a:off x="5270185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1417DDFF-3581-CA95-D19B-842F1098BC43}"/>
                </a:ext>
              </a:extLst>
            </p:cNvPr>
            <p:cNvSpPr/>
            <p:nvPr/>
          </p:nvSpPr>
          <p:spPr>
            <a:xfrm>
              <a:off x="5596130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05B16DAF-A72C-AA28-9286-41163928557C}"/>
                </a:ext>
              </a:extLst>
            </p:cNvPr>
            <p:cNvSpPr/>
            <p:nvPr/>
          </p:nvSpPr>
          <p:spPr>
            <a:xfrm>
              <a:off x="5922076" y="2294821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02AD1E77-640D-0BAB-7D27-28D9A540ACEF}"/>
                </a:ext>
              </a:extLst>
            </p:cNvPr>
            <p:cNvSpPr/>
            <p:nvPr/>
          </p:nvSpPr>
          <p:spPr>
            <a:xfrm>
              <a:off x="4618294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02AB4391-47C4-92D7-249C-08FFBD752768}"/>
                </a:ext>
              </a:extLst>
            </p:cNvPr>
            <p:cNvSpPr/>
            <p:nvPr/>
          </p:nvSpPr>
          <p:spPr>
            <a:xfrm>
              <a:off x="4944239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24C3778F-737B-1A01-1BF4-54EEFEEBE767}"/>
                </a:ext>
              </a:extLst>
            </p:cNvPr>
            <p:cNvSpPr/>
            <p:nvPr/>
          </p:nvSpPr>
          <p:spPr>
            <a:xfrm>
              <a:off x="5270185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0A51E760-05D0-26DB-D0FE-AF39209D3894}"/>
                </a:ext>
              </a:extLst>
            </p:cNvPr>
            <p:cNvSpPr/>
            <p:nvPr/>
          </p:nvSpPr>
          <p:spPr>
            <a:xfrm>
              <a:off x="5596130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1D5694E5-D2DD-A066-C749-DA6018036419}"/>
                </a:ext>
              </a:extLst>
            </p:cNvPr>
            <p:cNvSpPr/>
            <p:nvPr/>
          </p:nvSpPr>
          <p:spPr>
            <a:xfrm>
              <a:off x="5922076" y="2493224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74728485-BC29-2AEA-577E-43D5DEF7B068}"/>
                </a:ext>
              </a:extLst>
            </p:cNvPr>
            <p:cNvSpPr/>
            <p:nvPr/>
          </p:nvSpPr>
          <p:spPr>
            <a:xfrm>
              <a:off x="4618294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53AED691-4F3D-5D02-1D87-7F71E36E40E1}"/>
                </a:ext>
              </a:extLst>
            </p:cNvPr>
            <p:cNvSpPr/>
            <p:nvPr/>
          </p:nvSpPr>
          <p:spPr>
            <a:xfrm>
              <a:off x="4944239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0A5C0326-C7B0-F2BF-7067-585C27FC446F}"/>
                </a:ext>
              </a:extLst>
            </p:cNvPr>
            <p:cNvSpPr/>
            <p:nvPr/>
          </p:nvSpPr>
          <p:spPr>
            <a:xfrm>
              <a:off x="5270185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C0E285E6-9DDB-AA2D-27D9-C8AE94C3AE41}"/>
                </a:ext>
              </a:extLst>
            </p:cNvPr>
            <p:cNvSpPr/>
            <p:nvPr/>
          </p:nvSpPr>
          <p:spPr>
            <a:xfrm>
              <a:off x="5596130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6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67D095DA-55C8-1ADF-E906-5D1184E772C5}"/>
                </a:ext>
              </a:extLst>
            </p:cNvPr>
            <p:cNvSpPr/>
            <p:nvPr/>
          </p:nvSpPr>
          <p:spPr>
            <a:xfrm>
              <a:off x="5922076" y="2691627"/>
              <a:ext cx="67818" cy="67172"/>
            </a:xfrm>
            <a:custGeom>
              <a:avLst/>
              <a:gdLst>
                <a:gd name="connsiteX0" fmla="*/ 67818 w 67818"/>
                <a:gd name="connsiteY0" fmla="*/ 33586 h 67172"/>
                <a:gd name="connsiteX1" fmla="*/ 33909 w 67818"/>
                <a:gd name="connsiteY1" fmla="*/ 67172 h 67172"/>
                <a:gd name="connsiteX2" fmla="*/ 0 w 67818"/>
                <a:gd name="connsiteY2" fmla="*/ 33586 h 67172"/>
                <a:gd name="connsiteX3" fmla="*/ 33909 w 67818"/>
                <a:gd name="connsiteY3" fmla="*/ 0 h 67172"/>
                <a:gd name="connsiteX4" fmla="*/ 67818 w 67818"/>
                <a:gd name="connsiteY4" fmla="*/ 33586 h 6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18" h="67172">
                  <a:moveTo>
                    <a:pt x="67818" y="33586"/>
                  </a:moveTo>
                  <a:cubicBezTo>
                    <a:pt x="67818" y="52135"/>
                    <a:pt x="52636" y="67172"/>
                    <a:pt x="33909" y="67172"/>
                  </a:cubicBezTo>
                  <a:cubicBezTo>
                    <a:pt x="15182" y="67172"/>
                    <a:pt x="0" y="52135"/>
                    <a:pt x="0" y="33586"/>
                  </a:cubicBezTo>
                  <a:cubicBezTo>
                    <a:pt x="0" y="15037"/>
                    <a:pt x="15182" y="0"/>
                    <a:pt x="33909" y="0"/>
                  </a:cubicBezTo>
                  <a:cubicBezTo>
                    <a:pt x="52637" y="0"/>
                    <a:pt x="67818" y="15037"/>
                    <a:pt x="67818" y="33586"/>
                  </a:cubicBezTo>
                  <a:close/>
                </a:path>
              </a:pathLst>
            </a:cu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E3ABA-511A-99ED-619D-E0743E40DED9}"/>
              </a:ext>
            </a:extLst>
          </p:cNvPr>
          <p:cNvGrpSpPr/>
          <p:nvPr/>
        </p:nvGrpSpPr>
        <p:grpSpPr>
          <a:xfrm>
            <a:off x="0" y="0"/>
            <a:ext cx="12192000" cy="6857999"/>
            <a:chOff x="0" y="1046578"/>
            <a:chExt cx="7328452" cy="5811421"/>
          </a:xfrm>
        </p:grpSpPr>
        <p:sp>
          <p:nvSpPr>
            <p:cNvPr id="5" name="Round Single Corner Rectangle 2">
              <a:extLst>
                <a:ext uri="{FF2B5EF4-FFF2-40B4-BE49-F238E27FC236}">
                  <a16:creationId xmlns:a16="http://schemas.microsoft.com/office/drawing/2014/main" id="{9C3AB63D-4EFB-7438-D17E-FA748E2E740E}"/>
                </a:ext>
              </a:extLst>
            </p:cNvPr>
            <p:cNvSpPr/>
            <p:nvPr/>
          </p:nvSpPr>
          <p:spPr>
            <a:xfrm flipV="1">
              <a:off x="0" y="1046578"/>
              <a:ext cx="7328452" cy="5811421"/>
            </a:xfrm>
            <a:prstGeom prst="round1Rect">
              <a:avLst/>
            </a:prstGeom>
            <a:gradFill>
              <a:gsLst>
                <a:gs pos="28000">
                  <a:schemeClr val="accent1"/>
                </a:gs>
                <a:gs pos="100000">
                  <a:schemeClr val="accent2"/>
                </a:gs>
              </a:gsLst>
              <a:lin ang="189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DB755C8-90A9-552E-1366-D8967538BF4D}"/>
                </a:ext>
              </a:extLst>
            </p:cNvPr>
            <p:cNvSpPr txBox="1"/>
            <p:nvPr/>
          </p:nvSpPr>
          <p:spPr>
            <a:xfrm>
              <a:off x="1638172" y="3411519"/>
              <a:ext cx="4052109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8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rPr>
                <a:t>Thank You</a:t>
              </a:r>
            </a:p>
          </p:txBody>
        </p:sp>
      </p:grp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3BCE3FE6-3C3C-7263-506B-0B948E28ADD5}"/>
              </a:ext>
            </a:extLst>
          </p:cNvPr>
          <p:cNvSpPr txBox="1"/>
          <p:nvPr/>
        </p:nvSpPr>
        <p:spPr>
          <a:xfrm>
            <a:off x="3276601" y="5776995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https://www.linkedin.com/in/anuja-shrivastava-2487b7141/</a:t>
            </a:r>
          </a:p>
        </p:txBody>
      </p:sp>
    </p:spTree>
    <p:extLst>
      <p:ext uri="{BB962C8B-B14F-4D97-AF65-F5344CB8AC3E}">
        <p14:creationId xmlns:p14="http://schemas.microsoft.com/office/powerpoint/2010/main" val="375130214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220</TotalTime>
  <Words>462</Words>
  <Application>Microsoft Office PowerPoint</Application>
  <PresentationFormat>Widescreen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Arial MT</vt:lpstr>
      <vt:lpstr>Calibri</vt:lpstr>
      <vt:lpstr>Montserrat</vt:lpstr>
      <vt:lpstr>Open Sans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Atliq Hospitality Analysis</dc:title>
  <dc:creator>Sameera K</dc:creator>
  <cp:lastModifiedBy>Riya Jain</cp:lastModifiedBy>
  <cp:revision>17</cp:revision>
  <dcterms:created xsi:type="dcterms:W3CDTF">2025-03-06T18:33:11Z</dcterms:created>
  <dcterms:modified xsi:type="dcterms:W3CDTF">2025-03-17T10:39:39Z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2024-03-17T00:00:00Z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2025-03-06T00:00:00Z</vt:filetime>
  </property>
  <property fmtid="{D5CDD505-2E9C-101B-9397-08002B2CF9AE}" pid="5" name="Producer">
    <vt:lpwstr>Microsoft® PowerPoint® 2021</vt:lpwstr>
  </property>
  <property fmtid="{D5CDD505-2E9C-101B-9397-08002B2CF9AE}" pid="6" name="MSIP_Label_a0819fa7-4367-4500-ba88-dd630d977609_Enabled">
    <vt:lpwstr>true</vt:lpwstr>
  </property>
  <property fmtid="{D5CDD505-2E9C-101B-9397-08002B2CF9AE}" pid="7" name="MSIP_Label_a0819fa7-4367-4500-ba88-dd630d977609_SetDate">
    <vt:lpwstr>2025-03-07T05:10:07Z</vt:lpwstr>
  </property>
  <property fmtid="{D5CDD505-2E9C-101B-9397-08002B2CF9AE}" pid="8" name="MSIP_Label_a0819fa7-4367-4500-ba88-dd630d977609_Method">
    <vt:lpwstr>Standard</vt:lpwstr>
  </property>
  <property fmtid="{D5CDD505-2E9C-101B-9397-08002B2CF9AE}" pid="9" name="MSIP_Label_a0819fa7-4367-4500-ba88-dd630d977609_Name">
    <vt:lpwstr>a0819fa7-4367-4500-ba88-dd630d977609</vt:lpwstr>
  </property>
  <property fmtid="{D5CDD505-2E9C-101B-9397-08002B2CF9AE}" pid="10" name="MSIP_Label_a0819fa7-4367-4500-ba88-dd630d977609_SiteId">
    <vt:lpwstr>63ce7d59-2f3e-42cd-a8cc-be764cff5eb6</vt:lpwstr>
  </property>
  <property fmtid="{D5CDD505-2E9C-101B-9397-08002B2CF9AE}" pid="11" name="MSIP_Label_a0819fa7-4367-4500-ba88-dd630d977609_ActionId">
    <vt:lpwstr>3ea9f65c-d6c1-47ab-951b-60a082e83dd5</vt:lpwstr>
  </property>
  <property fmtid="{D5CDD505-2E9C-101B-9397-08002B2CF9AE}" pid="12" name="MSIP_Label_a0819fa7-4367-4500-ba88-dd630d977609_ContentBits">
    <vt:lpwstr>0</vt:lpwstr>
  </property>
  <property fmtid="{D5CDD505-2E9C-101B-9397-08002B2CF9AE}" pid="13" name="MSIP_Label_a0819fa7-4367-4500-ba88-dd630d977609_Tag">
    <vt:lpwstr>10, 3, 0, 1</vt:lpwstr>
  </property>
</Properties>
</file>