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66"/>
    <p:restoredTop sz="94694"/>
  </p:normalViewPr>
  <p:slideViewPr>
    <p:cSldViewPr snapToGrid="0">
      <p:cViewPr varScale="1">
        <p:scale>
          <a:sx n="118" d="100"/>
          <a:sy n="118" d="100"/>
        </p:scale>
        <p:origin x="208"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184140" y="33151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66399" y="334718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2456" y="48794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94715" y="491378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Big Mountain is a ski resort in Montana. They have 11 chair lifts, 2 T-bar lifts, and a Magic Carpet lift. They recently added another chair lift, which increases their operating costs by $1,540,000 this season. They have been using the mean cost of ski resorts in their market segment to determine their own price. They want a better pricing model that will help them understand the value added by improvements to the property, such as the chair lift.</a:t>
            </a:r>
          </a:p>
        </p:txBody>
      </p:sp>
      <p:sp>
        <p:nvSpPr>
          <p:cNvPr id="35" name="Google Shape;35;p1"/>
          <p:cNvSpPr txBox="1"/>
          <p:nvPr/>
        </p:nvSpPr>
        <p:spPr>
          <a:xfrm>
            <a:off x="108794" y="3613010"/>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The </a:t>
            </a:r>
            <a:r>
              <a:rPr lang="en-US" sz="1071" b="1" dirty="0"/>
              <a:t>deliverable here is an easy-to-understand pricing model that the resort can use for decision-making, produced before the start of the ski season. </a:t>
            </a:r>
          </a:p>
          <a:p>
            <a:pPr marL="0" marR="0" lvl="0" indent="0" algn="l" rtl="0">
              <a:lnSpc>
                <a:spcPct val="100000"/>
              </a:lnSpc>
              <a:spcBef>
                <a:spcPts val="0"/>
              </a:spcBef>
              <a:spcAft>
                <a:spcPts val="0"/>
              </a:spcAft>
              <a:buNone/>
            </a:pPr>
            <a:r>
              <a:rPr lang="en-US" sz="1071" b="1" dirty="0"/>
              <a:t>Ideally, the pricing model would allow them to increase their income to cover the cost of the new chair lift. But this consideration cannot be allowed to overshadow the actual science.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61227" y="5251806"/>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pricing model will determine the range of prices in which Big Mountain resort will be competitive, based on resort size, resort facilities, and natural characteristics. The model will be thoroughly explained to upper management and given to the pricing team.</a:t>
            </a:r>
            <a:endParaRPr sz="107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dirty="0"/>
              <a:t>Big Mountain resort may have already entered into pricing agreements for the upcoming season and be unable to change them. </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effect of </a:t>
            </a:r>
            <a:r>
              <a:rPr lang="en-US" sz="1070" b="1" dirty="0"/>
              <a:t>price changes on the number of visitors is impossible to determine beforehand. Thus, changes to resort profitability are difficult to assess beforehand.</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 single .csv file, containing information on 330 resorts across the U.S.</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We have information on the location, elevation, ski-able terrain, snowfall, lifts/facilities, number of days in operation, resort age, and prices at these resorts.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Unnamed resort planning, management, and financial personnel will be important</a:t>
            </a:r>
          </a:p>
          <a:p>
            <a:pPr marL="0" marR="0" lvl="0" indent="0" algn="l" rtl="0">
              <a:lnSpc>
                <a:spcPct val="100000"/>
              </a:lnSpc>
              <a:spcBef>
                <a:spcPts val="0"/>
              </a:spcBef>
              <a:spcAft>
                <a:spcPts val="0"/>
              </a:spcAft>
              <a:buNone/>
            </a:pPr>
            <a:r>
              <a:rPr lang="en-US" sz="1070" b="1" dirty="0"/>
              <a:t>People with in-depth understanding of the ski industry should be asked to contribute to pricing decisions.</a:t>
            </a:r>
            <a:endParaRPr sz="107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What are the top ~5 factors that contribute to ski resort price? Can Big Mountain Resort raise their prices enough to cover the operating cost of the additional ski lift?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689</Words>
  <Application>Microsoft Macintosh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John Rizcallah</cp:lastModifiedBy>
  <cp:revision>5</cp:revision>
  <dcterms:modified xsi:type="dcterms:W3CDTF">2020-10-08T16:33:46Z</dcterms:modified>
</cp:coreProperties>
</file>