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80"/>
    <p:restoredTop sz="94694"/>
  </p:normalViewPr>
  <p:slideViewPr>
    <p:cSldViewPr snapToGrid="0" snapToObjects="1">
      <p:cViewPr varScale="1">
        <p:scale>
          <a:sx n="88" d="100"/>
          <a:sy n="88" d="100"/>
        </p:scale>
        <p:origin x="20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DD31-BEC4-A348-998F-E38FCE160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C5514-FBC1-7C4B-B5FB-795736724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B5AF3-F466-C940-9801-9501692A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0D93-A1AD-9B44-9FE1-321DDDA946A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E7B0F-696E-5546-AF51-AC6E9D69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5FBEB-716E-E54C-AA12-1B51E7C8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6AF17-F084-934D-A7A9-C0932C61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7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3538-EBA3-E140-A2D9-9FBC81D5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8F425-E9EF-834D-B296-BAE0CD07C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0C0A6-14CE-EB43-86AC-E53DD984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0D93-A1AD-9B44-9FE1-321DDDA946A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8572B-A0FE-1845-8870-BE664469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1DE03-7B3A-4441-9C8C-13659FAA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6AF17-F084-934D-A7A9-C0932C61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51B9DF-B061-4B4E-A044-4BB99E275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AAEB7-58D8-6948-A574-BE6A01FBF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3048A-C8FF-6D42-A007-DF50E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0D93-A1AD-9B44-9FE1-321DDDA946A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4F2E0-B009-974E-8F53-72E9A09B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FB2A7-7DA4-5645-863B-280554A2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6AF17-F084-934D-A7A9-C0932C61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2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3276-8FF9-AB4B-906D-6C9B6C32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825C6-30C6-3F4C-9924-A637A89BE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5F4CF-3F6C-8045-AB36-1A6C919E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0D93-A1AD-9B44-9FE1-321DDDA946A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B2C76-58D9-C849-9B74-CCADC69D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7AC9E-3E50-2149-99F8-65C1674E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6AF17-F084-934D-A7A9-C0932C61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6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A777-0E2A-5044-95E0-9752EC6A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2C720-0F9D-BE41-9938-C1EC6F5F4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BC018-70B5-0748-ABCC-4C12FC9E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0D93-A1AD-9B44-9FE1-321DDDA946A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6FBF5-FB4C-8442-86B3-B980400B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F1E17-800C-864E-B0DD-C0620026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6AF17-F084-934D-A7A9-C0932C61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3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75BE-8B69-6447-920A-028158CD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F2F8-AB88-2149-8446-18CB285DC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B50F0-CE7F-C541-B704-1BFCF2A43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3A709-80C6-6A4A-9FF4-CAE94546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0D93-A1AD-9B44-9FE1-321DDDA946A9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E1326-B42C-A245-8D3D-2A49A497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1BAB3-3D5A-3540-B097-4149D7D4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6AF17-F084-934D-A7A9-C0932C61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2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4E74-18EC-504C-BD5A-F1029713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8D132-8FFD-3042-8F65-E424C63C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689ED-EB04-D346-B79E-71EB02D76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2F984-A138-944E-B8AE-89542F15F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8B01C-402E-1E4D-A932-4F6A9F160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39538-6909-9A44-B0E6-859399EF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0D93-A1AD-9B44-9FE1-321DDDA946A9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EDA19-5313-A841-B880-A9AB49D9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D1046-1D7F-7E49-95AC-DF4471E9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6AF17-F084-934D-A7A9-C0932C61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9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5248-19B9-5E4A-B4C3-922BBD9A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AA7B8-EB3E-6A43-A345-2C92B929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0D93-A1AD-9B44-9FE1-321DDDA946A9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91A95-952D-324E-AE64-DD656000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BCE6E-D1AA-7D4F-A27F-459401DB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6AF17-F084-934D-A7A9-C0932C61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33BBE-EEA2-3942-962F-75A6C1F4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0D93-A1AD-9B44-9FE1-321DDDA946A9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3C842-FCEC-084B-9F9C-E778C5A3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9D46D-8C74-3D4A-92A1-48F73AE2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6AF17-F084-934D-A7A9-C0932C61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7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1B4D-5FDA-5645-A89A-450E8646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E0AA-B8EF-CB41-99CC-9F3BE6859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DAEE6-D35A-0240-844B-F95D6B2FA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F45AA-9338-D249-9AE8-75CF84B5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0D93-A1AD-9B44-9FE1-321DDDA946A9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B78EC-A71E-9144-8B78-C0959BD9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573AD-AA00-9446-AA5E-7A78A6F0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6AF17-F084-934D-A7A9-C0932C61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7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BBF9-A3D9-8A45-B014-11EA52B9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BD2D4-CA13-A841-962B-101BA909D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A21CD-B9E5-5E41-ABC3-BD9F8D672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64CFA-5262-9C45-9AC4-4372274B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0D93-A1AD-9B44-9FE1-321DDDA946A9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00F68-F323-E343-9008-09B41BF2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E4A9-C5B0-794E-982A-0FA9A658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6AF17-F084-934D-A7A9-C0932C61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2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F0958-C4B4-1A48-BD1F-F60BC740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0411B-D2B8-1841-911F-73B457A31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43E82-3BF3-004A-BE41-7167B3D94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D0D93-A1AD-9B44-9FE1-321DDDA946A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8544-63D8-0C49-AC74-CD5376F89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6C03B-B712-FD4E-9F9B-833CF9A62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6AF17-F084-934D-A7A9-C0932C61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244B-D109-424E-873D-D2ECF246F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 anchorCtr="0"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Does Netflix have better content than Amazon Prime Video?</a:t>
            </a:r>
          </a:p>
        </p:txBody>
      </p:sp>
    </p:spTree>
    <p:extLst>
      <p:ext uri="{BB962C8B-B14F-4D97-AF65-F5344CB8AC3E}">
        <p14:creationId xmlns:p14="http://schemas.microsoft.com/office/powerpoint/2010/main" val="189570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E4D9-CFDE-7A42-988F-E32FA856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EAD5A-8915-5846-8A70-F0EDC342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923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data was retrieved from Kaggle.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746D83A-83B1-AC40-BEB6-D14001B6C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128869"/>
            <a:ext cx="88392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62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1153-851A-394C-BE82-853E9A99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How many top-rated movies are on each platform?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25A18-8EE9-4D47-A882-376EB0442259}"/>
              </a:ext>
            </a:extLst>
          </p:cNvPr>
          <p:cNvSpPr/>
          <p:nvPr/>
        </p:nvSpPr>
        <p:spPr>
          <a:xfrm>
            <a:off x="838200" y="1924736"/>
            <a:ext cx="10515600" cy="4192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A10234A-F000-ED41-967E-B78BEE97B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86" y="2427315"/>
            <a:ext cx="4432300" cy="31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56F5D0A-EFEA-F346-A821-FA25891AF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214" y="2427315"/>
            <a:ext cx="4432300" cy="31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38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5C8D13-06F2-A045-9603-5DF85112D933}"/>
              </a:ext>
            </a:extLst>
          </p:cNvPr>
          <p:cNvSpPr/>
          <p:nvPr/>
        </p:nvSpPr>
        <p:spPr>
          <a:xfrm>
            <a:off x="838200" y="1574780"/>
            <a:ext cx="10515600" cy="528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47DD0-4450-A24B-9094-067966A1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What about movies by genre?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7CA170-7DB8-B845-84FE-A559FF020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65" y="1574780"/>
            <a:ext cx="4896470" cy="525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771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964DFD-CA88-C94E-9CB5-13CD353C8AD8}"/>
              </a:ext>
            </a:extLst>
          </p:cNvPr>
          <p:cNvSpPr/>
          <p:nvPr/>
        </p:nvSpPr>
        <p:spPr>
          <a:xfrm>
            <a:off x="838200" y="1454935"/>
            <a:ext cx="10515600" cy="52357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032DE-F31B-264E-9D57-170A7124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What about classics?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2CB1608-571F-434A-A4F4-3ECC3026F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514" y="1454935"/>
            <a:ext cx="9866971" cy="540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123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C2B6-49FE-B549-B70E-9D15ECAD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What about </a:t>
            </a:r>
            <a:r>
              <a:rPr lang="en-US" u="sng" dirty="0">
                <a:solidFill>
                  <a:schemeClr val="bg1">
                    <a:lumMod val="85000"/>
                  </a:schemeClr>
                </a:solidFill>
              </a:rPr>
              <a:t>GOOD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classics?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7D76A-A50A-B342-856A-B552D27D5CC1}"/>
              </a:ext>
            </a:extLst>
          </p:cNvPr>
          <p:cNvSpPr/>
          <p:nvPr/>
        </p:nvSpPr>
        <p:spPr>
          <a:xfrm>
            <a:off x="838200" y="1690688"/>
            <a:ext cx="10515600" cy="467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88418AE-39BE-1248-92D8-F43035F18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0" y="1690688"/>
            <a:ext cx="5461000" cy="46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9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95CF26-79C4-D248-BBF9-049E984613FF}"/>
              </a:ext>
            </a:extLst>
          </p:cNvPr>
          <p:cNvSpPr/>
          <p:nvPr/>
        </p:nvSpPr>
        <p:spPr>
          <a:xfrm>
            <a:off x="603249" y="1690687"/>
            <a:ext cx="10985499" cy="49148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EDE92-1467-8F40-AFCE-42E4CBE3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How many movies from with each rating?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E1EE810-3CE9-D74C-9177-B26BA1CD8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690688"/>
            <a:ext cx="109855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396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1854-7015-214F-92D2-018E2AE7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BFCEB-B17C-ED4F-9D6A-EFFCD5D9E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Amazon Prime Video has WAY more content than Netflix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Netflix has more high-quality content than Amazon Prime Video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2D577-0283-C440-8238-EE98BC4C6587}"/>
              </a:ext>
            </a:extLst>
          </p:cNvPr>
          <p:cNvSpPr txBox="1"/>
          <p:nvPr/>
        </p:nvSpPr>
        <p:spPr>
          <a:xfrm>
            <a:off x="1175657" y="3773714"/>
            <a:ext cx="46010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If QUANTITY is more important, Amazon Prime Video is the clear winner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506F5-6DEB-0E47-AEAD-9CD4E7FA93B8}"/>
              </a:ext>
            </a:extLst>
          </p:cNvPr>
          <p:cNvSpPr txBox="1"/>
          <p:nvPr/>
        </p:nvSpPr>
        <p:spPr>
          <a:xfrm>
            <a:off x="6415314" y="3773714"/>
            <a:ext cx="46010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If QUALITY is more important, Netflix outperforms Amazon Prime Video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34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337A-9EAA-9849-A9E3-AFDD757C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477"/>
            <a:ext cx="10515600" cy="590504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bg1">
                    <a:lumMod val="85000"/>
                  </a:schemeClr>
                </a:solidFill>
              </a:rPr>
              <a:t>Thank you!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606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97</Words>
  <Application>Microsoft Macintosh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Does Netflix have better content than Amazon Prime Video?</vt:lpstr>
      <vt:lpstr>Data</vt:lpstr>
      <vt:lpstr>How many top-rated movies are on each platform?</vt:lpstr>
      <vt:lpstr>What about movies by genre?</vt:lpstr>
      <vt:lpstr>What about classics?</vt:lpstr>
      <vt:lpstr>What about GOOD classics?</vt:lpstr>
      <vt:lpstr>How many movies from with each rating?</vt:lpstr>
      <vt:lpstr>Conclusions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Netflix have better content than Amazon Prime Video?</dc:title>
  <dc:creator>John Rizcallah</dc:creator>
  <cp:lastModifiedBy>John Rizcallah</cp:lastModifiedBy>
  <cp:revision>3</cp:revision>
  <dcterms:created xsi:type="dcterms:W3CDTF">2021-02-02T17:20:00Z</dcterms:created>
  <dcterms:modified xsi:type="dcterms:W3CDTF">2021-02-02T17:43:57Z</dcterms:modified>
</cp:coreProperties>
</file>