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2434" userDrawn="1">
          <p15:clr>
            <a:srgbClr val="A4A3A4"/>
          </p15:clr>
        </p15:guide>
        <p15:guide id="7" pos="2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Objects="1">
      <p:cViewPr>
        <p:scale>
          <a:sx n="77" d="100"/>
          <a:sy n="77" d="100"/>
        </p:scale>
        <p:origin x="616" y="760"/>
      </p:cViewPr>
      <p:guideLst>
        <p:guide orient="horz" pos="346"/>
        <p:guide pos="347"/>
        <p:guide orient="horz" pos="799"/>
        <p:guide pos="574"/>
        <p:guide pos="2434"/>
        <p:guide pos="2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8BA67-FA31-F142-A0D4-9747EC17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1B26C-25A5-344C-A920-1755C5536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4786C-660C-F24D-AF56-8F1545A6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E6ACA-D626-0046-9EFF-CDD5D1D6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107E-C50C-9040-ACA6-B82B4F7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4D12-0BDF-5446-8199-ED857B9F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CAEE5-6E7E-9A47-9C83-DA349C32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B96A6-F9C9-3E41-94D0-EF427919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F1858-78D5-B645-96C8-93015C37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7F2B8-2C32-DF4C-8529-EDC0557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B445ED-F304-C541-B542-EEF024E79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6D486-1E91-EB44-BC2A-B3CF32749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4538E-B1EE-9F46-9A50-101CEA80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6D350-2CBE-B94C-9F9D-FE7E4C36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EBA5D-03FC-0348-9ECF-25C10638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D43AC-7EE6-BB45-AE19-4223EAB2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B6F6-1280-3841-85F2-8257326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856BE-14D0-B74C-A610-05B67A4D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DA760-840B-BD47-A915-554ACBAE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C917D-CDA8-7049-A44A-B1E950F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AB46-B89D-6449-B7F0-7FD545D2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23184-E243-2E4C-81BF-3C53CFB3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F1F71-CA97-2347-9B4E-E52B2744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7FD8-6B7D-F64E-A336-A19144F5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977A5-EE79-B242-8FE2-DECAB123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3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CD90-453E-AF42-8032-3CB19BA5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FA0CD-A0F3-384A-93A5-DB3777CB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2CF0D-BAA4-FE4E-9EBD-0578543D6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71D77-54D0-4346-B690-BD09AE73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8868B-A359-A84B-A022-466AB187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07BBE-AB8C-9247-B928-A357EB05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F527A-75C3-AD48-9931-C5A0314E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C3C31-584C-6848-B83C-CAD97CBA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98439-C145-C148-ADF4-7B0639304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A2703-8CEC-964F-8C80-6F5BB2318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7ACA28-0FDC-5A4F-9E36-032EDD9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3BF81D-3953-5C44-80EE-087428E2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361D72-4C8E-6748-8B06-490572B2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2AD0B-FA40-CB47-BCBB-E24B4DD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D8139-5180-2144-B230-83D68775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61BE8-C6E6-3541-AE5A-44AB46DA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31DFF-A48F-0E49-9819-F076A6BA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FD725-00CA-E74F-A177-4B8F0F8E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743945-2C9F-2E43-A1A9-52021606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DB7EBE-30E7-5E45-82D4-39C9B211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257F1-A484-804F-8D0D-7B7D3AD0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FB3F0-A80C-8C4F-9723-E3D1F681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E45A-FF47-0044-9EFC-700F1B8A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06FAF-9294-AB43-AB70-1D154184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C642B-FABB-1B40-987B-EA94AE48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35B69-5170-DB46-BDF9-FBB09B3F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7EC31-3863-0D45-9B83-869B07FD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4BD1B-7D49-DF4A-861D-61D551E2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E0D11C-4AAB-AF49-86FD-2B99EB420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F6320-D1E0-234F-8A12-AB302E30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0C03A-6753-1B4C-981B-539364F9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802F-BAD8-3348-AA12-70BFD7EFFF89}" type="datetimeFigureOut">
              <a:rPr lang="en-US" altLang="ko-KR" smtClean="0"/>
              <a:t>11/30/18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38C0B-7997-C44D-980E-513E65FF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81DC4-73CA-154F-A879-7C071E30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0E6B-1B5C-BE4C-B165-09A990CDF701}" type="slidenum">
              <a:rPr lang="en-US" altLang="ko-KR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F442B-E85A-3647-8B78-9613ADB5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A31B1-F099-ED4B-8890-A3BAB4A3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53220-DA90-7C4B-B9E0-532C28DD0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802F-BAD8-3348-AA12-70BFD7EFFF89}" type="datetimeFigureOut">
              <a:rPr lang="ko-KR" altLang="en-US" smtClean="0"/>
              <a:t>2018. 11. 30.</a:t>
            </a:fld>
            <a:endParaRPr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E58A6-EE7D-F444-927F-0448A1E22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CDD79-AFF7-454E-864F-A811CDF05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0E6B-1B5C-BE4C-B165-09A990CDF701}" type="slidenum">
              <a:rPr lang="en-US" altLang="ko-KR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15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AF99462-2C20-1A4C-B157-CEAB4472A275}"/>
              </a:ext>
            </a:extLst>
          </p:cNvPr>
          <p:cNvSpPr/>
          <p:nvPr/>
        </p:nvSpPr>
        <p:spPr>
          <a:xfrm>
            <a:off x="567458" y="543989"/>
            <a:ext cx="199950" cy="724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C1A4296D-AD9B-2A4B-A615-8D992814DE81}"/>
              </a:ext>
            </a:extLst>
          </p:cNvPr>
          <p:cNvSpPr txBox="1"/>
          <p:nvPr/>
        </p:nvSpPr>
        <p:spPr>
          <a:xfrm>
            <a:off x="911225" y="508637"/>
            <a:ext cx="73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print(’Hello </a:t>
            </a:r>
            <a:r>
              <a:rPr lang="en-US" sz="3600" b="1" dirty="0" err="1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Raejin</a:t>
            </a:r>
            <a:r>
              <a:rPr lang="en-US" sz="3600" b="1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’)</a:t>
            </a:r>
            <a:endParaRPr sz="3600" b="1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715AD6-F64C-B74A-B43D-E86B8112E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8" y="2132856"/>
            <a:ext cx="3048000" cy="4064000"/>
          </a:xfrm>
          <a:prstGeom prst="rect">
            <a:avLst/>
          </a:prstGeom>
        </p:spPr>
      </p:pic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99C73168-57A4-4843-8F57-46A92603BA82}"/>
              </a:ext>
            </a:extLst>
          </p:cNvPr>
          <p:cNvSpPr txBox="1"/>
          <p:nvPr/>
        </p:nvSpPr>
        <p:spPr>
          <a:xfrm>
            <a:off x="3863975" y="1564004"/>
            <a:ext cx="345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KoPubDotum_Pro Medium" pitchFamily="2" charset="-127"/>
                <a:ea typeface="KoPubDotum_Pro Medium" pitchFamily="2" charset="-127"/>
              </a:rPr>
              <a:t>정 래 진 </a:t>
            </a:r>
            <a:r>
              <a:rPr lang="en-US" altLang="ko-KR" sz="2400" b="1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en-US" altLang="ko-KR" sz="2400" b="1" dirty="0" err="1">
                <a:latin typeface="KoPubDotum_Pro Medium" pitchFamily="2" charset="-127"/>
                <a:ea typeface="KoPubDotum_Pro Medium" pitchFamily="2" charset="-127"/>
              </a:rPr>
              <a:t>Raejin</a:t>
            </a:r>
            <a:r>
              <a:rPr lang="en-US" altLang="ko-KR" sz="2400" b="1" dirty="0"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en-US" altLang="ko-KR" sz="2400" b="1" dirty="0" err="1">
                <a:latin typeface="KoPubDotum_Pro Medium" pitchFamily="2" charset="-127"/>
                <a:ea typeface="KoPubDotum_Pro Medium" pitchFamily="2" charset="-127"/>
              </a:rPr>
              <a:t>Jeong</a:t>
            </a:r>
            <a:r>
              <a:rPr lang="en-US" altLang="ko-KR" sz="2400" b="1" dirty="0">
                <a:latin typeface="KoPubDotum_Pro Medium" pitchFamily="2" charset="-127"/>
                <a:ea typeface="KoPubDotum_Pro Medium" pitchFamily="2" charset="-127"/>
              </a:rPr>
              <a:t>)</a:t>
            </a:r>
            <a:endParaRPr sz="2400" b="1" dirty="0"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99F1B7E4-478A-7D4D-A283-AB45ADF558BE}"/>
              </a:ext>
            </a:extLst>
          </p:cNvPr>
          <p:cNvSpPr txBox="1"/>
          <p:nvPr/>
        </p:nvSpPr>
        <p:spPr>
          <a:xfrm>
            <a:off x="4247667" y="2168024"/>
            <a:ext cx="539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IT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IoT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 전문 강사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&amp;&amp; Developer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&amp;&amp;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1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인 기업가</a:t>
            </a:r>
            <a:endParaRPr sz="2000" dirty="0">
              <a:solidFill>
                <a:schemeClr val="bg2">
                  <a:lumMod val="50000"/>
                </a:schemeClr>
              </a:solidFill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BFC680B0-9FFD-564C-9EE5-B6655D69EE8F}"/>
              </a:ext>
            </a:extLst>
          </p:cNvPr>
          <p:cNvSpPr txBox="1"/>
          <p:nvPr/>
        </p:nvSpPr>
        <p:spPr>
          <a:xfrm>
            <a:off x="4224940" y="6322382"/>
            <a:ext cx="3397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E-mail : jrj8819@gmail.com</a:t>
            </a:r>
            <a:endParaRPr sz="2000" dirty="0">
              <a:solidFill>
                <a:schemeClr val="bg2">
                  <a:lumMod val="50000"/>
                </a:schemeClr>
              </a:solidFill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AADF9D4E-FBFD-F44E-BA2D-AEEB1DAC6173}"/>
              </a:ext>
            </a:extLst>
          </p:cNvPr>
          <p:cNvSpPr txBox="1"/>
          <p:nvPr/>
        </p:nvSpPr>
        <p:spPr>
          <a:xfrm>
            <a:off x="4617081" y="2582554"/>
            <a:ext cx="6375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한국기술교육대학교</a:t>
            </a:r>
            <a:r>
              <a:rPr lang="en-US" altLang="ko-KR" sz="2000" dirty="0"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창의융합공학협동과정 </a:t>
            </a:r>
            <a:r>
              <a:rPr lang="en-US" altLang="ko-KR" sz="2000" dirty="0">
                <a:latin typeface="KoPubDotum_Pro Medium" pitchFamily="2" charset="-127"/>
                <a:ea typeface="KoPubDotum_Pro Medium" pitchFamily="2" charset="-127"/>
              </a:rPr>
              <a:t>ICT</a:t>
            </a: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융합 석사</a:t>
            </a:r>
            <a:endParaRPr lang="en-US" altLang="ko-KR" sz="2000" dirty="0">
              <a:latin typeface="KoPubDotum_Pro Medium" pitchFamily="2" charset="-127"/>
              <a:ea typeface="KoPubDotum_Pro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프리렌서 개발자</a:t>
            </a:r>
            <a:endParaRPr lang="en-US" altLang="ko-KR" sz="2000" dirty="0">
              <a:latin typeface="KoPubDotum_Pro Medium" pitchFamily="2" charset="-127"/>
              <a:ea typeface="KoPubDotum_Pro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KoPubDotum_Pro Medium" pitchFamily="2" charset="-127"/>
                <a:ea typeface="KoPubDotum_Pro Medium" pitchFamily="2" charset="-127"/>
              </a:rPr>
              <a:t>BluePalette</a:t>
            </a: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 대표</a:t>
            </a:r>
            <a:endParaRPr lang="en-US" altLang="ko-KR" sz="2000" dirty="0"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DE518C9D-09FE-C049-93CF-0A44FDB3AD27}"/>
              </a:ext>
            </a:extLst>
          </p:cNvPr>
          <p:cNvSpPr txBox="1"/>
          <p:nvPr/>
        </p:nvSpPr>
        <p:spPr>
          <a:xfrm>
            <a:off x="4604713" y="4563610"/>
            <a:ext cx="5838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프로그래밍언어 </a:t>
            </a:r>
            <a:r>
              <a:rPr lang="en-US" altLang="ko-KR" sz="2000" dirty="0">
                <a:latin typeface="KoPubDotum_Pro Medium" pitchFamily="2" charset="-127"/>
                <a:ea typeface="KoPubDotum_Pro Medium" pitchFamily="2" charset="-127"/>
              </a:rPr>
              <a:t>(JAVA, C, python, </a:t>
            </a:r>
            <a:r>
              <a:rPr lang="en-US" altLang="ko-KR" sz="2000" dirty="0" err="1">
                <a:latin typeface="KoPubDotum_Pro Medium" pitchFamily="2" charset="-127"/>
                <a:ea typeface="KoPubDotum_Pro Medium" pitchFamily="2" charset="-127"/>
              </a:rPr>
              <a:t>node.js</a:t>
            </a:r>
            <a:r>
              <a:rPr lang="en-US" altLang="ko-KR" sz="2000" dirty="0">
                <a:latin typeface="KoPubDotum_Pro Medium" pitchFamily="2" charset="-127"/>
                <a:ea typeface="KoPubDotum_Pro Medium" pitchFamily="2" charset="-127"/>
              </a:rPr>
              <a:t>, Web)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임베디드 </a:t>
            </a:r>
            <a:r>
              <a:rPr lang="en-US" altLang="ko-KR" sz="2000" dirty="0">
                <a:latin typeface="KoPubDotum_Pro Medium" pitchFamily="2" charset="-127"/>
                <a:ea typeface="KoPubDotum_Pro Medium" pitchFamily="2" charset="-127"/>
              </a:rPr>
              <a:t>(FPGA, Arduino, </a:t>
            </a:r>
            <a:r>
              <a:rPr lang="en-US" altLang="ko-KR" dirty="0"/>
              <a:t>Raspberry Pi)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Dotum_Pro Medium" pitchFamily="2" charset="-127"/>
                <a:ea typeface="KoPubDotum_Pro Medium" pitchFamily="2" charset="-127"/>
              </a:rPr>
              <a:t>모바일 </a:t>
            </a:r>
            <a:r>
              <a:rPr lang="en-US" altLang="ko-KR" sz="2000" dirty="0">
                <a:latin typeface="KoPubDotum_Pro Medium" pitchFamily="2" charset="-127"/>
                <a:ea typeface="KoPubDotum_Pro Medium" pitchFamily="2" charset="-127"/>
              </a:rPr>
              <a:t>(Android)</a:t>
            </a: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4F9296F9-D9EF-C343-AE4F-2726F9189932}"/>
              </a:ext>
            </a:extLst>
          </p:cNvPr>
          <p:cNvSpPr txBox="1"/>
          <p:nvPr/>
        </p:nvSpPr>
        <p:spPr>
          <a:xfrm>
            <a:off x="4247667" y="4149080"/>
            <a:ext cx="73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PubDotum_Pro Medium" pitchFamily="2" charset="-127"/>
                <a:ea typeface="KoPubDotum_Pro Medium" pitchFamily="2" charset="-127"/>
              </a:rPr>
              <a:t>강의</a:t>
            </a:r>
            <a:endParaRPr sz="2000" dirty="0">
              <a:solidFill>
                <a:schemeClr val="bg2">
                  <a:lumMod val="50000"/>
                </a:schemeClr>
              </a:solidFill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95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NanumGothic</vt:lpstr>
      <vt:lpstr>맑은 고딕</vt:lpstr>
      <vt:lpstr>KoPubDotum_Pro Medium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정래진</dc:creator>
  <cp:lastModifiedBy>정래진</cp:lastModifiedBy>
  <cp:revision>4</cp:revision>
  <dcterms:created xsi:type="dcterms:W3CDTF">2018-11-30T04:02:40Z</dcterms:created>
  <dcterms:modified xsi:type="dcterms:W3CDTF">2018-11-30T04:44:54Z</dcterms:modified>
</cp:coreProperties>
</file>