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8C15-1A6D-4178-B209-57DA19E63891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1547-4D61-4AAC-B3FD-278EC254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2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8C15-1A6D-4178-B209-57DA19E63891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1547-4D61-4AAC-B3FD-278EC254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01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8C15-1A6D-4178-B209-57DA19E63891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1547-4D61-4AAC-B3FD-278EC254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7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8C15-1A6D-4178-B209-57DA19E63891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1547-4D61-4AAC-B3FD-278EC254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3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8C15-1A6D-4178-B209-57DA19E63891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1547-4D61-4AAC-B3FD-278EC254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9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8C15-1A6D-4178-B209-57DA19E63891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1547-4D61-4AAC-B3FD-278EC254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4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8C15-1A6D-4178-B209-57DA19E63891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1547-4D61-4AAC-B3FD-278EC254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0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8C15-1A6D-4178-B209-57DA19E63891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1547-4D61-4AAC-B3FD-278EC254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8C15-1A6D-4178-B209-57DA19E63891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1547-4D61-4AAC-B3FD-278EC254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2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8C15-1A6D-4178-B209-57DA19E63891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1547-4D61-4AAC-B3FD-278EC254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1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8C15-1A6D-4178-B209-57DA19E63891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1547-4D61-4AAC-B3FD-278EC254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6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D8C15-1A6D-4178-B209-57DA19E63891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91547-4D61-4AAC-B3FD-278EC254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4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92237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auhaus 93" panose="04030905020B02020C02" pitchFamily="82" charset="0"/>
              </a:rPr>
              <a:t>MAGIC MONKEY MARBLE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0836" y="3352657"/>
            <a:ext cx="9144000" cy="1655762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 Game Development Project By: Jared Jones, Stephen Phipps, Grant, Kyle Greer, and Andrew Gray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164" y="4527804"/>
            <a:ext cx="2361344" cy="210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7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auhaus 93" panose="04030905020B02020C02" pitchFamily="82" charset="0"/>
              </a:rPr>
              <a:t>Introduction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Game Objective</a:t>
            </a:r>
          </a:p>
          <a:p>
            <a:r>
              <a:rPr lang="en-US" b="1" dirty="0" smtClean="0"/>
              <a:t>Title Screen</a:t>
            </a:r>
          </a:p>
          <a:p>
            <a:r>
              <a:rPr lang="en-US" b="1" dirty="0" smtClean="0"/>
              <a:t>Player</a:t>
            </a:r>
          </a:p>
          <a:p>
            <a:r>
              <a:rPr lang="en-US" b="1" dirty="0" smtClean="0"/>
              <a:t>Unique Levels</a:t>
            </a:r>
          </a:p>
          <a:p>
            <a:r>
              <a:rPr lang="en-US" b="1" dirty="0" smtClean="0"/>
              <a:t>Power Ups</a:t>
            </a:r>
          </a:p>
          <a:p>
            <a:r>
              <a:rPr lang="en-US" b="1" dirty="0" smtClean="0"/>
              <a:t>Enemy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55" y="1690688"/>
            <a:ext cx="4857942" cy="356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1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auhaus 93" panose="04030905020B02020C02" pitchFamily="82" charset="0"/>
              </a:rPr>
              <a:t>Game Objective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8283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objective of Magic Monkey Marble is to roll the Marble or player through the marble portal and collect Pears along the way</a:t>
            </a:r>
          </a:p>
          <a:p>
            <a:r>
              <a:rPr lang="en-US" dirty="0" smtClean="0"/>
              <a:t>If a player falls off the platform and hits the ground below, the scene will restart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152" y="4024150"/>
            <a:ext cx="2646856" cy="18166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86118" y="3717126"/>
            <a:ext cx="303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auhaus 93" panose="04030905020B02020C02" pitchFamily="82" charset="0"/>
              </a:rPr>
              <a:t>Collectable Pear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0600" y="371712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auhaus 93" panose="04030905020B02020C02" pitchFamily="82" charset="0"/>
              </a:rPr>
              <a:t>Marble Portal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65" y="4024150"/>
            <a:ext cx="2859741" cy="181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4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auhaus 93" panose="04030905020B02020C02" pitchFamily="82" charset="0"/>
              </a:rPr>
              <a:t>Title Screen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97941" cy="4351338"/>
          </a:xfrm>
        </p:spPr>
        <p:txBody>
          <a:bodyPr/>
          <a:lstStyle/>
          <a:p>
            <a:r>
              <a:rPr lang="en-US" dirty="0" smtClean="0"/>
              <a:t>Magic Monkey Marble has a unique transitioning title screen</a:t>
            </a:r>
          </a:p>
          <a:p>
            <a:r>
              <a:rPr lang="en-US" dirty="0" smtClean="0"/>
              <a:t>When the start button is pressed the scene transitions to the start of the game</a:t>
            </a:r>
          </a:p>
          <a:p>
            <a:r>
              <a:rPr lang="en-US" dirty="0" smtClean="0"/>
              <a:t>Title screen also has audio attached to it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946" y="2281394"/>
            <a:ext cx="5108400" cy="34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3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auhaus 93" panose="04030905020B02020C02" pitchFamily="82" charset="0"/>
              </a:rPr>
              <a:t>Player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enter the world as Marble</a:t>
            </a:r>
          </a:p>
          <a:p>
            <a:r>
              <a:rPr lang="en-US" dirty="0" smtClean="0"/>
              <a:t>You are able to control and navigate through our unique world with the W A S D keys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59" y="4266640"/>
            <a:ext cx="1905000" cy="1695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5377" y="3897308"/>
            <a:ext cx="2783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auhaus 93" panose="04030905020B02020C02" pitchFamily="82" charset="0"/>
              </a:rPr>
              <a:t>Marble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1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auhaus 93" panose="04030905020B02020C02" pitchFamily="82" charset="0"/>
              </a:rPr>
              <a:t>Unique Levels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2519"/>
            <a:ext cx="10515600" cy="4351338"/>
          </a:xfrm>
        </p:spPr>
        <p:txBody>
          <a:bodyPr/>
          <a:lstStyle/>
          <a:p>
            <a:r>
              <a:rPr lang="en-US" dirty="0" smtClean="0"/>
              <a:t>Magic Monkey Marble has four unique levels and a final stage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789" y="2561647"/>
            <a:ext cx="3021105" cy="18312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85" y="2561647"/>
            <a:ext cx="2866462" cy="18312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541" y="4724401"/>
            <a:ext cx="2895600" cy="18109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85" y="4724401"/>
            <a:ext cx="2866462" cy="18802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97872" y="2226850"/>
            <a:ext cx="237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auhaus 93" panose="04030905020B02020C02" pitchFamily="82" charset="0"/>
              </a:rPr>
              <a:t>Level 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2807" y="2259984"/>
            <a:ext cx="235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auhaus 93" panose="04030905020B02020C02" pitchFamily="82" charset="0"/>
              </a:rPr>
              <a:t>Level 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97872" y="4373969"/>
            <a:ext cx="225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auhaus 93" panose="04030905020B02020C02" pitchFamily="82" charset="0"/>
              </a:rPr>
              <a:t>Level 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62807" y="4392869"/>
            <a:ext cx="178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auhaus 93" panose="04030905020B02020C02" pitchFamily="82" charset="0"/>
              </a:rPr>
              <a:t>Level 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56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auhaus 93" panose="04030905020B02020C02" pitchFamily="82" charset="0"/>
              </a:rPr>
              <a:t>Power Ups and Final Stage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final stage is a combat stage and contains a Goblet which is a speed power up</a:t>
            </a:r>
          </a:p>
          <a:p>
            <a:r>
              <a:rPr lang="en-US" dirty="0" smtClean="0"/>
              <a:t>Goblet increases speed by a factor 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47" y="3594846"/>
            <a:ext cx="4415255" cy="29331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476" y="3594846"/>
            <a:ext cx="2228850" cy="1552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1957" y="3225514"/>
            <a:ext cx="249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auhaus 93" panose="04030905020B02020C02" pitchFamily="82" charset="0"/>
              </a:rPr>
              <a:t>Final Stage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7514" y="3225514"/>
            <a:ext cx="207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auhaus 93" panose="04030905020B02020C02" pitchFamily="82" charset="0"/>
              </a:rPr>
              <a:t>Goblet Power Up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07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auhaus 93" panose="04030905020B02020C02" pitchFamily="82" charset="0"/>
              </a:rPr>
              <a:t>Enemy and AI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enemy of the game comes into play during the final stage</a:t>
            </a:r>
          </a:p>
          <a:p>
            <a:r>
              <a:rPr lang="en-US" dirty="0" smtClean="0"/>
              <a:t>Goal is to stay away from Mean Marble</a:t>
            </a:r>
          </a:p>
          <a:p>
            <a:r>
              <a:rPr lang="en-US" dirty="0" smtClean="0"/>
              <a:t>If Mean Marble touches Marble then the stage restarts</a:t>
            </a:r>
          </a:p>
          <a:p>
            <a:r>
              <a:rPr lang="en-US" dirty="0" smtClean="0"/>
              <a:t>Mean Marble implements a seek script which follows Marble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78325"/>
            <a:ext cx="2800350" cy="1933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3318" y="4001294"/>
            <a:ext cx="258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auhaus 93" panose="04030905020B02020C02" pitchFamily="82" charset="0"/>
              </a:rPr>
              <a:t>Mean Marble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63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238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Bauhaus 93</vt:lpstr>
      <vt:lpstr>Calibri</vt:lpstr>
      <vt:lpstr>Calibri Light</vt:lpstr>
      <vt:lpstr>Office Theme</vt:lpstr>
      <vt:lpstr>MAGIC MONKEY MARBLE</vt:lpstr>
      <vt:lpstr>Introduction</vt:lpstr>
      <vt:lpstr>Game Objective</vt:lpstr>
      <vt:lpstr>Title Screen</vt:lpstr>
      <vt:lpstr>Player</vt:lpstr>
      <vt:lpstr>Unique Levels </vt:lpstr>
      <vt:lpstr>Power Ups and Final Stage</vt:lpstr>
      <vt:lpstr>Enemy and AI</vt:lpstr>
    </vt:vector>
  </TitlesOfParts>
  <Company>Texas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MONKEY MARBLE</dc:title>
  <dc:creator>Gray, Andrew</dc:creator>
  <cp:lastModifiedBy>Gray, Andrew</cp:lastModifiedBy>
  <cp:revision>12</cp:revision>
  <dcterms:created xsi:type="dcterms:W3CDTF">2017-12-06T19:47:52Z</dcterms:created>
  <dcterms:modified xsi:type="dcterms:W3CDTF">2017-12-06T22:32:13Z</dcterms:modified>
</cp:coreProperties>
</file>