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A2A-71CC-8B4D-BC93-DD7B7EE39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making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ECB0E-112F-2089-81D5-8DB18B90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08456"/>
            <a:ext cx="8767860" cy="1388165"/>
          </a:xfrm>
        </p:spPr>
        <p:txBody>
          <a:bodyPr/>
          <a:lstStyle/>
          <a:p>
            <a:r>
              <a:rPr lang="en-US" dirty="0"/>
              <a:t>Why we need this ?</a:t>
            </a:r>
          </a:p>
          <a:p>
            <a:r>
              <a:rPr lang="en-US" dirty="0"/>
              <a:t>&amp; </a:t>
            </a:r>
          </a:p>
          <a:p>
            <a:r>
              <a:rPr lang="en-US" dirty="0"/>
              <a:t>What is my idea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B493-CD9D-36F0-2E61-095F86C1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4" y="842683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Some Questions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E61-21CE-E29A-DDDD-5A217522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604247"/>
            <a:ext cx="9872871" cy="40386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What is your future plan after B. Tech</a:t>
            </a:r>
          </a:p>
          <a:p>
            <a:pPr algn="just"/>
            <a:r>
              <a:rPr lang="en-US" sz="3600" dirty="0"/>
              <a:t>If you want to be a developer so why your not starting now</a:t>
            </a:r>
          </a:p>
          <a:p>
            <a:pPr algn="just"/>
            <a:r>
              <a:rPr lang="en-US" sz="3600" dirty="0"/>
              <a:t>Are you want to live like normal people</a:t>
            </a:r>
          </a:p>
          <a:p>
            <a:pPr marL="4572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73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28785-07FF-0565-C875-98E3F144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96" y="868776"/>
            <a:ext cx="9966960" cy="2926080"/>
          </a:xfrm>
        </p:spPr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what is my plan</a:t>
            </a:r>
            <a:endParaRPr lang="en-IN" i="1" dirty="0">
              <a:solidFill>
                <a:srgbClr val="00B0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032590-0A6C-33D1-1451-782662A3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928" y="4230720"/>
            <a:ext cx="8769096" cy="136380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To start a game development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09554-61DF-F263-7F9E-1AD48B79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8875" cy="1657350"/>
          </a:xfrm>
        </p:spPr>
        <p:txBody>
          <a:bodyPr/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4800" dirty="0">
                <a:solidFill>
                  <a:srgbClr val="7030A0"/>
                </a:solidFill>
              </a:rPr>
              <a:t>WHAT I WANT TO SAY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F0EB1D-E4E3-9B34-7199-798A22790D2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651680" y="2768600"/>
            <a:ext cx="6888639" cy="3327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WE NEED SOME GUYS WHO ARE INTERESED IN THIS KIND OF THING AND ABLE TO UNDERSTAND THAT WHAT WE NEED TO SAY AND PASSIONET ABOUT TO  WORK IN GAME MAKING 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2F99-56B3-F3F5-AA5B-AD053306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IDEA TO START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AE438-1E84-EE81-F4CF-1CE7C9F61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722314"/>
            <a:ext cx="5213350" cy="34133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772D-2F1C-F03B-8391-1E3CD1A8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225165"/>
            <a:ext cx="3931920" cy="301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WORK IN UNREAL ENGINE  5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What is unreal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an easy to use software which used to use as game engine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Game engine is that part which is able to construct the whole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first year we will learn about unreal engine 5 And from the second year of collage we will start working on this.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15C1-20E5-228A-3D38-AD3061EE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WHICH KIND OF PEOPLE WE NEED IN GAME MAKING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9389CF-4EBC-1303-79E3-C9C7FFD3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WE NEED THIS KIND OF PEOPLE WHO ARE INTERESTED IN ANY ONE OF THIS </a:t>
            </a:r>
          </a:p>
          <a:p>
            <a:r>
              <a:rPr lang="en-US" dirty="0">
                <a:solidFill>
                  <a:srgbClr val="002060"/>
                </a:solidFill>
              </a:rPr>
              <a:t>Story &amp; concept art</a:t>
            </a:r>
          </a:p>
          <a:p>
            <a:r>
              <a:rPr lang="en-US" dirty="0">
                <a:solidFill>
                  <a:srgbClr val="002060"/>
                </a:solidFill>
              </a:rPr>
              <a:t>Programming &amp; Scripting </a:t>
            </a:r>
          </a:p>
          <a:p>
            <a:r>
              <a:rPr lang="en-US" dirty="0">
                <a:solidFill>
                  <a:srgbClr val="002060"/>
                </a:solidFill>
              </a:rPr>
              <a:t>Asset Creation </a:t>
            </a:r>
          </a:p>
          <a:p>
            <a:r>
              <a:rPr lang="en-US" dirty="0">
                <a:solidFill>
                  <a:srgbClr val="002060"/>
                </a:solidFill>
              </a:rPr>
              <a:t>Character Animation</a:t>
            </a:r>
          </a:p>
          <a:p>
            <a:r>
              <a:rPr lang="en-US" dirty="0">
                <a:solidFill>
                  <a:srgbClr val="002060"/>
                </a:solidFill>
              </a:rPr>
              <a:t>World Creation </a:t>
            </a:r>
          </a:p>
          <a:p>
            <a:r>
              <a:rPr lang="en-US" dirty="0">
                <a:solidFill>
                  <a:srgbClr val="002060"/>
                </a:solidFill>
              </a:rPr>
              <a:t>Cinematic &amp; media </a:t>
            </a:r>
          </a:p>
          <a:p>
            <a:r>
              <a:rPr lang="en-US" dirty="0">
                <a:solidFill>
                  <a:srgbClr val="002060"/>
                </a:solidFill>
              </a:rPr>
              <a:t>Audio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F7CB-BB3C-3472-3E15-A55019AE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373475"/>
            <a:ext cx="9966960" cy="2926080"/>
          </a:xfrm>
        </p:spPr>
        <p:txBody>
          <a:bodyPr/>
          <a:lstStyle/>
          <a:p>
            <a:r>
              <a:rPr lang="en-US" dirty="0"/>
              <a:t>Last Question 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7A5E-1A9E-AA49-535E-42ECCAC6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Are You Interested Or Not ?</a:t>
            </a:r>
          </a:p>
          <a:p>
            <a:r>
              <a:rPr lang="en-US" dirty="0"/>
              <a:t>Yes </a:t>
            </a:r>
            <a:r>
              <a:rPr lang="en-US"/>
              <a:t>or no 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22F2DE-ACE9-FACC-5090-8F9333B7718D}"/>
              </a:ext>
            </a:extLst>
          </p:cNvPr>
          <p:cNvSpPr/>
          <p:nvPr/>
        </p:nvSpPr>
        <p:spPr>
          <a:xfrm>
            <a:off x="4419600" y="4793560"/>
            <a:ext cx="409575" cy="927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68</TotalTime>
  <Words>210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Game making</vt:lpstr>
      <vt:lpstr>Some Questions :</vt:lpstr>
      <vt:lpstr>what is my plan</vt:lpstr>
      <vt:lpstr> WHAT I WANT TO SAY</vt:lpstr>
      <vt:lpstr>BASE IDEA TO START</vt:lpstr>
      <vt:lpstr>WHICH KIND OF PEOPLE WE NEED IN GAME MAKING</vt:lpstr>
      <vt:lpstr>Last Question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making</dc:title>
  <dc:creator>ajay nayak</dc:creator>
  <cp:lastModifiedBy>ajay nayak</cp:lastModifiedBy>
  <cp:revision>6</cp:revision>
  <dcterms:created xsi:type="dcterms:W3CDTF">2022-11-28T13:17:22Z</dcterms:created>
  <dcterms:modified xsi:type="dcterms:W3CDTF">2022-11-30T02:33:25Z</dcterms:modified>
</cp:coreProperties>
</file>