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6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BEF8-0F38-4139-A9BC-36776912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C442C-9C97-473C-A166-C88ABEF2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A234E-03E9-4558-A3CF-C0E8D98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1EB18-28C5-4159-93B5-E968F66A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0A46F-79DA-4617-B1C6-36CC5C05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11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F549-1757-4329-883F-50E605FC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77D615-C9AE-4239-AE84-6866657A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6D451-3E04-4CEC-B593-751148FE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FA59D-AA91-4175-AD1F-BF924C6F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B6F2D-6EA9-42DD-AF6C-A09C4954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8D488B-FB4B-46EA-AF70-F41D23988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4DD47-82B3-4526-8660-AC23D79C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A994AD-2534-45F2-BF8E-2E7F934F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22A64-FCA8-4F88-A146-D8578B75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37309-488F-4F47-A650-C736B885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5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5C29D-96FF-45E5-B4FF-127C80FD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8CB25-208E-48E0-BCA8-E548B0E1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49D9D-7A1D-4FC3-9EF1-6C706E34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2C68D-B898-45B7-BB00-A7F79454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06545-C36A-4521-8310-FE3CA237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7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37F8-61BD-4D33-8DB9-F0F2A67A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AC2BCE-2BCC-4A7A-9307-5CAF50E7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68FD7-ECC1-4864-96DC-559A7B6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927E7-E95F-49F8-AC9F-4D5956E2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F54F5-B8D3-4BBC-B76E-39DFB460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E012-9FF0-4BAB-8D92-6C1786D0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FC1C4-5EAD-43E4-AF6A-058AD565D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2ABEA8-7B3F-4CA1-9F17-8149AEC87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76BB79-5834-44B8-B6B5-AD62142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90DEAD-60E8-4329-99EE-5BDDABB8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D3B90-3B29-40FB-B525-191FDF44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69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32E32-4973-49FA-A874-3192F286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3B412-0AA9-4DB4-952A-B6596060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AC5DA-BF96-443C-B965-A17059A4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DEE300-69E2-4FD9-8991-F5DC572AE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12495F-199F-466D-93A9-859382C49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30C1AB-2228-4C6C-806B-287390F9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EA6893-42E6-49BB-BEF2-91572B5E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9BF047-CF53-4B45-8DB6-868022EE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6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0BFBA-5E4B-4C06-80C1-B193E1CB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E37D4F-09B6-4330-82E0-C03321B9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B6C51E-0502-4A3C-A8E5-04CC5505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7B8CE3-9163-42CD-B0C1-1B39EDF8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4D5E46-B3A8-4EC8-943E-B4A75A68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407C96-7EEE-4BB1-B853-7100286C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93785B-8F6D-4B30-924B-277A56B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77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B7BF-EB0A-4D76-925A-EC31DB64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8F03B-F284-4D9F-980D-529FD406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69E2E-4E7F-4F22-8EDA-37D7B3F45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3BA16-C7EC-4487-BA1C-0B2137A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276CA-9DD1-45CE-AFA7-76078AD0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F0EDB1-9C66-4EA2-8807-E21FABD3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3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8502-8251-4B8E-AC1B-FF2BA1C5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DB613B-526B-435D-AFF9-37276433B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517D6-87A7-4908-9EDC-EC8093A2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4DCF9-5476-42B9-8FED-75BF26AD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618C5-A6C8-4D4D-AE3E-F2292D9B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F25120-086A-4971-8C72-4E68BAF7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1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6C936E-4AFA-470C-8A02-E5DB3EA9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5115A-58BD-458D-A988-1E28B2F6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4545B-C5E5-4790-BB71-10E747F1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1091-E4E0-49AF-BA99-7D391E28E2ED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702E5-BBB2-49B2-A957-6B37558F8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96AAA-05DF-4D17-947D-B9CAC8B9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B323-E3C8-42E7-9B3D-22270E916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rkaibro@gmail.com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hyperlink" Target="mailto:jrkaibro@gmail.com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kaibro/vscode_snippe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1184AA1-1E61-491E-A4C3-CA645DD1CFAA}"/>
              </a:ext>
            </a:extLst>
          </p:cNvPr>
          <p:cNvSpPr/>
          <p:nvPr/>
        </p:nvSpPr>
        <p:spPr>
          <a:xfrm>
            <a:off x="6779032" y="1600200"/>
            <a:ext cx="3599408" cy="3392101"/>
          </a:xfrm>
          <a:prstGeom prst="rect">
            <a:avLst/>
          </a:prstGeom>
          <a:solidFill>
            <a:schemeClr val="dk1">
              <a:alpha val="6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3CAD4A2C-D781-4590-B85B-6E63283E7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0" y="65783"/>
            <a:ext cx="3494125" cy="1799917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DF2210-3B49-41BD-83CC-B9F3C5347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19" y="65783"/>
            <a:ext cx="3428413" cy="17999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E2268-8694-4AC3-B103-EAAB9F61004B}"/>
              </a:ext>
            </a:extLst>
          </p:cNvPr>
          <p:cNvSpPr txBox="1"/>
          <p:nvPr/>
        </p:nvSpPr>
        <p:spPr>
          <a:xfrm>
            <a:off x="3563979" y="50407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17" name="My-img8bit-com-Effect">
            <a:hlinkClick r:id="" action="ppaction://media"/>
            <a:extLst>
              <a:ext uri="{FF2B5EF4-FFF2-40B4-BE49-F238E27FC236}">
                <a16:creationId xmlns:a16="http://schemas.microsoft.com/office/drawing/2014/main" id="{1690B412-A011-4C35-9DE1-41C8A53829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81533" y="1779727"/>
            <a:ext cx="2164080" cy="216408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C22C72-280A-49F7-9DBA-D78C96824141}"/>
              </a:ext>
            </a:extLst>
          </p:cNvPr>
          <p:cNvSpPr txBox="1"/>
          <p:nvPr/>
        </p:nvSpPr>
        <p:spPr>
          <a:xfrm>
            <a:off x="7208520" y="4029780"/>
            <a:ext cx="30625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Junior Kaibro</a:t>
            </a:r>
          </a:p>
          <a:p>
            <a:r>
              <a:rPr lang="pt-BR" sz="2000" b="1" dirty="0" err="1">
                <a:solidFill>
                  <a:schemeClr val="bg1"/>
                </a:solidFill>
              </a:rPr>
              <a:t>Email</a:t>
            </a:r>
            <a:r>
              <a:rPr lang="pt-BR" sz="2000" b="1" dirty="0">
                <a:solidFill>
                  <a:schemeClr val="bg1"/>
                </a:solidFill>
              </a:rPr>
              <a:t>: </a:t>
            </a:r>
            <a:r>
              <a:rPr lang="pt-BR" sz="20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jrkaibro@gmail.com</a:t>
            </a:r>
            <a:endParaRPr lang="pt-BR" sz="2000" b="1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9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3CAD4A2C-D781-4590-B85B-6E63283E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0" y="65784"/>
            <a:ext cx="2371529" cy="1221638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DF2210-3B49-41BD-83CC-B9F3C534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23" y="196523"/>
            <a:ext cx="1886211" cy="9902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E2268-8694-4AC3-B103-EAAB9F61004B}"/>
              </a:ext>
            </a:extLst>
          </p:cNvPr>
          <p:cNvSpPr txBox="1"/>
          <p:nvPr/>
        </p:nvSpPr>
        <p:spPr>
          <a:xfrm>
            <a:off x="2228023" y="21493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3414B1-15EB-4116-961E-09A9FB3953FF}"/>
              </a:ext>
            </a:extLst>
          </p:cNvPr>
          <p:cNvSpPr/>
          <p:nvPr/>
        </p:nvSpPr>
        <p:spPr>
          <a:xfrm>
            <a:off x="1367874" y="1287422"/>
            <a:ext cx="9115193" cy="4744373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VISUAL STUDIO CODE  SNIPPETS</a:t>
            </a:r>
          </a:p>
          <a:p>
            <a:pPr algn="ctr"/>
            <a:r>
              <a:rPr lang="pt-BR" sz="2000" dirty="0" err="1"/>
              <a:t>Name</a:t>
            </a:r>
            <a:r>
              <a:rPr lang="pt-BR" sz="2000" dirty="0"/>
              <a:t>: </a:t>
            </a:r>
            <a:r>
              <a:rPr lang="pt-BR" sz="2000" dirty="0" err="1"/>
              <a:t>Bootstrap</a:t>
            </a:r>
            <a:r>
              <a:rPr lang="pt-BR" sz="2000" dirty="0"/>
              <a:t> 4, </a:t>
            </a:r>
            <a:r>
              <a:rPr lang="pt-BR" sz="2000" dirty="0" err="1"/>
              <a:t>Font</a:t>
            </a:r>
            <a:r>
              <a:rPr lang="pt-BR" sz="2000" dirty="0"/>
              <a:t> </a:t>
            </a:r>
            <a:r>
              <a:rPr lang="pt-BR" sz="2000" dirty="0" err="1"/>
              <a:t>awesome</a:t>
            </a:r>
            <a:r>
              <a:rPr lang="pt-BR" sz="2000" dirty="0"/>
              <a:t> 4, </a:t>
            </a:r>
            <a:r>
              <a:rPr lang="pt-BR" sz="2000" dirty="0" err="1"/>
              <a:t>Font</a:t>
            </a:r>
            <a:r>
              <a:rPr lang="pt-BR" sz="2000" dirty="0"/>
              <a:t> </a:t>
            </a:r>
            <a:r>
              <a:rPr lang="pt-BR" sz="2000" dirty="0" err="1"/>
              <a:t>Awesome</a:t>
            </a:r>
            <a:r>
              <a:rPr lang="pt-BR" sz="2000" dirty="0"/>
              <a:t> 5 </a:t>
            </a:r>
            <a:r>
              <a:rPr lang="pt-BR" sz="2000" dirty="0" err="1"/>
              <a:t>Free</a:t>
            </a:r>
            <a:r>
              <a:rPr lang="pt-BR" sz="2000" dirty="0"/>
              <a:t> &amp; Pro </a:t>
            </a:r>
            <a:r>
              <a:rPr lang="pt-BR" sz="2000" dirty="0" err="1"/>
              <a:t>snippets</a:t>
            </a:r>
            <a:endParaRPr lang="pt-BR" sz="2000" dirty="0"/>
          </a:p>
          <a:p>
            <a:pPr algn="ctr"/>
            <a:endParaRPr lang="pt-BR" sz="2000" dirty="0"/>
          </a:p>
          <a:p>
            <a:r>
              <a:rPr lang="pt-BR" sz="2000" dirty="0"/>
              <a:t>Id: thekalinga.bootstrap4-vscode</a:t>
            </a:r>
          </a:p>
          <a:p>
            <a:r>
              <a:rPr lang="pt-BR" sz="2000" dirty="0" err="1"/>
              <a:t>Description</a:t>
            </a:r>
            <a:r>
              <a:rPr lang="pt-BR" sz="2000" dirty="0"/>
              <a:t>: </a:t>
            </a:r>
            <a:r>
              <a:rPr lang="pt-BR" sz="2000" dirty="0" err="1"/>
              <a:t>Bootstrap</a:t>
            </a:r>
            <a:r>
              <a:rPr lang="pt-BR" sz="2000" dirty="0"/>
              <a:t> 4 </a:t>
            </a:r>
            <a:r>
              <a:rPr lang="pt-BR" sz="2000" dirty="0" err="1"/>
              <a:t>snippets</a:t>
            </a:r>
            <a:r>
              <a:rPr lang="pt-BR" sz="2000" dirty="0"/>
              <a:t> </a:t>
            </a:r>
            <a:r>
              <a:rPr lang="pt-BR" sz="2000" dirty="0" err="1"/>
              <a:t>based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documentation</a:t>
            </a:r>
            <a:r>
              <a:rPr lang="pt-BR" sz="2000" dirty="0"/>
              <a:t> + </a:t>
            </a:r>
            <a:r>
              <a:rPr lang="pt-BR" sz="2000" dirty="0" err="1"/>
              <a:t>Font</a:t>
            </a:r>
            <a:r>
              <a:rPr lang="pt-BR" sz="2000" dirty="0"/>
              <a:t> </a:t>
            </a:r>
            <a:r>
              <a:rPr lang="pt-BR" sz="2000" dirty="0" err="1"/>
              <a:t>awesome</a:t>
            </a:r>
            <a:r>
              <a:rPr lang="pt-BR" sz="2000" dirty="0"/>
              <a:t> 4 + </a:t>
            </a:r>
            <a:r>
              <a:rPr lang="pt-BR" sz="2000" dirty="0" err="1"/>
              <a:t>Font</a:t>
            </a:r>
            <a:r>
              <a:rPr lang="pt-BR" sz="2000" dirty="0"/>
              <a:t> </a:t>
            </a:r>
            <a:r>
              <a:rPr lang="pt-BR" sz="2000" dirty="0" err="1"/>
              <a:t>Awesome</a:t>
            </a:r>
            <a:r>
              <a:rPr lang="pt-BR" sz="2000" dirty="0"/>
              <a:t> 5 </a:t>
            </a:r>
            <a:r>
              <a:rPr lang="pt-BR" sz="2000" dirty="0" err="1"/>
              <a:t>Free</a:t>
            </a:r>
            <a:r>
              <a:rPr lang="pt-BR" sz="2000" dirty="0"/>
              <a:t> &amp; Pro </a:t>
            </a:r>
            <a:r>
              <a:rPr lang="pt-BR" sz="2000" dirty="0" err="1"/>
              <a:t>snippets</a:t>
            </a:r>
            <a:endParaRPr lang="pt-BR" sz="2000" dirty="0"/>
          </a:p>
          <a:p>
            <a:r>
              <a:rPr lang="pt-BR" sz="2000" dirty="0" err="1"/>
              <a:t>Version</a:t>
            </a:r>
            <a:r>
              <a:rPr lang="pt-BR" sz="2000" dirty="0"/>
              <a:t>: 6.1.0</a:t>
            </a:r>
          </a:p>
          <a:p>
            <a:r>
              <a:rPr lang="pt-BR" sz="2000" dirty="0"/>
              <a:t>Publisher: </a:t>
            </a:r>
            <a:r>
              <a:rPr lang="pt-BR" sz="2000" dirty="0" err="1"/>
              <a:t>Ashok</a:t>
            </a:r>
            <a:r>
              <a:rPr lang="pt-BR" sz="2000" dirty="0"/>
              <a:t> </a:t>
            </a:r>
            <a:r>
              <a:rPr lang="pt-BR" sz="2000" dirty="0" err="1"/>
              <a:t>Koyi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  <a:p>
            <a:r>
              <a:rPr lang="pt-BR" dirty="0"/>
              <a:t>VS Marketplace Link: https://marketplace.visualstudio.com/items?itemName=thekalinga.bootstrap4-vscode</a:t>
            </a:r>
          </a:p>
        </p:txBody>
      </p:sp>
    </p:spTree>
    <p:extLst>
      <p:ext uri="{BB962C8B-B14F-4D97-AF65-F5344CB8AC3E}">
        <p14:creationId xmlns:p14="http://schemas.microsoft.com/office/powerpoint/2010/main" val="264866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3CAD4A2C-D781-4590-B85B-6E63283E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0" y="65784"/>
            <a:ext cx="2371529" cy="1221638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DF2210-3B49-41BD-83CC-B9F3C534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23" y="196523"/>
            <a:ext cx="1886211" cy="9902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E2268-8694-4AC3-B103-EAAB9F61004B}"/>
              </a:ext>
            </a:extLst>
          </p:cNvPr>
          <p:cNvSpPr txBox="1"/>
          <p:nvPr/>
        </p:nvSpPr>
        <p:spPr>
          <a:xfrm>
            <a:off x="2228023" y="21493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3414B1-15EB-4116-961E-09A9FB3953FF}"/>
              </a:ext>
            </a:extLst>
          </p:cNvPr>
          <p:cNvSpPr/>
          <p:nvPr/>
        </p:nvSpPr>
        <p:spPr>
          <a:xfrm>
            <a:off x="1367874" y="1287422"/>
            <a:ext cx="9115193" cy="4744373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        &lt;!-- b4s-warpheader --&gt;   </a:t>
            </a:r>
          </a:p>
          <a:p>
            <a:pPr algn="ctr"/>
            <a:br>
              <a:rPr lang="pt-BR" sz="3200" dirty="0"/>
            </a:br>
            <a:r>
              <a:rPr lang="pt-BR" sz="3200" dirty="0"/>
              <a:t>        &lt;!-- b4s-header --&gt; </a:t>
            </a:r>
          </a:p>
          <a:p>
            <a:pPr algn="ctr"/>
            <a:br>
              <a:rPr lang="pt-BR" sz="3200" dirty="0"/>
            </a:br>
            <a:r>
              <a:rPr lang="pt-BR" sz="3200" dirty="0"/>
              <a:t>        &lt;!-- b4s-cover --&gt;</a:t>
            </a:r>
            <a:r>
              <a:rPr lang="pt-BR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9665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DEEAB8-4D4C-43C4-86E0-3D807B0F9187}"/>
              </a:ext>
            </a:extLst>
          </p:cNvPr>
          <p:cNvSpPr/>
          <p:nvPr/>
        </p:nvSpPr>
        <p:spPr>
          <a:xfrm>
            <a:off x="0" y="0"/>
            <a:ext cx="12192000" cy="7643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3CAD4A2C-D781-4590-B85B-6E63283E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50"/>
            <a:ext cx="1460481" cy="752333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DF2210-3B49-41BD-83CC-B9F3C534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8" y="12050"/>
            <a:ext cx="1433015" cy="7523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E2268-8694-4AC3-B103-EAAB9F61004B}"/>
              </a:ext>
            </a:extLst>
          </p:cNvPr>
          <p:cNvSpPr txBox="1"/>
          <p:nvPr/>
        </p:nvSpPr>
        <p:spPr>
          <a:xfrm>
            <a:off x="1600970" y="-79473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0801B0D-AEAB-45D2-997C-27168D5AE433}"/>
              </a:ext>
            </a:extLst>
          </p:cNvPr>
          <p:cNvSpPr/>
          <p:nvPr/>
        </p:nvSpPr>
        <p:spPr>
          <a:xfrm>
            <a:off x="1862383" y="923331"/>
            <a:ext cx="3989778" cy="392299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/>
              <a:t>b4-$	</a:t>
            </a:r>
            <a:r>
              <a:rPr lang="pt-BR" sz="1600" b="1" dirty="0" err="1"/>
              <a:t>Bootstrap</a:t>
            </a:r>
            <a:r>
              <a:rPr lang="pt-BR" sz="1600" b="1" dirty="0"/>
              <a:t> master </a:t>
            </a:r>
            <a:r>
              <a:rPr lang="pt-BR" sz="1600" b="1" dirty="0" err="1"/>
              <a:t>template</a:t>
            </a:r>
            <a:endParaRPr lang="pt-BR" sz="1600" b="1" dirty="0"/>
          </a:p>
          <a:p>
            <a:endParaRPr lang="pt-BR" sz="1200" dirty="0"/>
          </a:p>
          <a:p>
            <a:pPr algn="ctr"/>
            <a:r>
              <a:rPr lang="pt-BR" sz="1400" dirty="0">
                <a:solidFill>
                  <a:schemeClr val="tx1"/>
                </a:solidFill>
                <a:highlight>
                  <a:srgbClr val="C0C0C0"/>
                </a:highlight>
              </a:rPr>
              <a:t>ALERT</a:t>
            </a:r>
          </a:p>
          <a:p>
            <a:r>
              <a:rPr lang="pt-BR" sz="1200" dirty="0"/>
              <a:t>Trigger	</a:t>
            </a:r>
            <a:r>
              <a:rPr lang="pt-BR" sz="1200" dirty="0" err="1"/>
              <a:t>Description</a:t>
            </a:r>
            <a:endParaRPr lang="pt-BR" sz="1200" dirty="0"/>
          </a:p>
          <a:p>
            <a:r>
              <a:rPr lang="pt-BR" sz="1200" dirty="0"/>
              <a:t>b4-alert-additional-content	</a:t>
            </a:r>
            <a:r>
              <a:rPr lang="pt-BR" sz="1200" dirty="0" err="1"/>
              <a:t>Alert</a:t>
            </a:r>
            <a:r>
              <a:rPr lang="pt-BR" sz="1200" dirty="0"/>
              <a:t> </a:t>
            </a:r>
            <a:r>
              <a:rPr lang="pt-BR" sz="1200" dirty="0" err="1"/>
              <a:t>additional</a:t>
            </a:r>
            <a:r>
              <a:rPr lang="pt-BR" sz="1200" dirty="0"/>
              <a:t> </a:t>
            </a:r>
            <a:r>
              <a:rPr lang="pt-BR" sz="1200" dirty="0" err="1"/>
              <a:t>content</a:t>
            </a:r>
            <a:endParaRPr lang="pt-BR" sz="1200" dirty="0"/>
          </a:p>
          <a:p>
            <a:r>
              <a:rPr lang="pt-BR" sz="1200" dirty="0"/>
              <a:t>b4-alert-closable	</a:t>
            </a:r>
            <a:r>
              <a:rPr lang="pt-BR" sz="1200" dirty="0" err="1"/>
              <a:t>Alert</a:t>
            </a:r>
            <a:r>
              <a:rPr lang="pt-BR" sz="1200" dirty="0"/>
              <a:t> </a:t>
            </a:r>
            <a:r>
              <a:rPr lang="pt-BR" sz="1200" dirty="0" err="1"/>
              <a:t>closable</a:t>
            </a:r>
            <a:endParaRPr lang="pt-BR" sz="1200" dirty="0"/>
          </a:p>
          <a:p>
            <a:r>
              <a:rPr lang="pt-BR" sz="1200" dirty="0"/>
              <a:t>b4-alert-default	</a:t>
            </a:r>
            <a:r>
              <a:rPr lang="pt-BR" sz="1200" dirty="0" err="1"/>
              <a:t>Alert</a:t>
            </a:r>
            <a:r>
              <a:rPr lang="pt-BR" sz="1200" dirty="0"/>
              <a:t> default</a:t>
            </a:r>
          </a:p>
          <a:p>
            <a:r>
              <a:rPr lang="pt-BR" sz="1200" dirty="0"/>
              <a:t>b4-alert-dismissible	</a:t>
            </a:r>
            <a:r>
              <a:rPr lang="pt-BR" sz="1200" dirty="0" err="1"/>
              <a:t>Alert</a:t>
            </a:r>
            <a:r>
              <a:rPr lang="pt-BR" sz="1200" dirty="0"/>
              <a:t> </a:t>
            </a:r>
            <a:r>
              <a:rPr lang="pt-BR" sz="1200" dirty="0" err="1"/>
              <a:t>dismissible</a:t>
            </a:r>
            <a:endParaRPr lang="pt-BR" sz="1200" dirty="0"/>
          </a:p>
          <a:p>
            <a:r>
              <a:rPr lang="pt-BR" sz="1200" dirty="0"/>
              <a:t>b4-alert-link	</a:t>
            </a:r>
            <a:r>
              <a:rPr lang="pt-BR" sz="1200" dirty="0" err="1"/>
              <a:t>Alert</a:t>
            </a:r>
            <a:r>
              <a:rPr lang="pt-BR" sz="1200" dirty="0"/>
              <a:t> link</a:t>
            </a:r>
          </a:p>
          <a:p>
            <a:endParaRPr lang="pt-BR" sz="1200" dirty="0"/>
          </a:p>
          <a:p>
            <a:pPr algn="ctr"/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Badge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r>
              <a:rPr lang="pt-BR" sz="1200" dirty="0"/>
              <a:t>Trigger	</a:t>
            </a:r>
            <a:r>
              <a:rPr lang="pt-BR" sz="1200" dirty="0" err="1"/>
              <a:t>Description</a:t>
            </a:r>
            <a:endParaRPr lang="pt-BR" sz="1200" dirty="0"/>
          </a:p>
          <a:p>
            <a:r>
              <a:rPr lang="pt-BR" sz="1200" dirty="0"/>
              <a:t>b4-badge-button	</a:t>
            </a:r>
            <a:r>
              <a:rPr lang="pt-BR" sz="1200" dirty="0" err="1"/>
              <a:t>Badge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endParaRPr lang="pt-BR" sz="1200" dirty="0"/>
          </a:p>
          <a:p>
            <a:r>
              <a:rPr lang="pt-BR" sz="1200" dirty="0"/>
              <a:t>b4-badge-default	</a:t>
            </a:r>
            <a:r>
              <a:rPr lang="pt-BR" sz="1200" dirty="0" err="1"/>
              <a:t>Badge</a:t>
            </a:r>
            <a:r>
              <a:rPr lang="pt-BR" sz="1200" dirty="0"/>
              <a:t> default</a:t>
            </a:r>
          </a:p>
          <a:p>
            <a:r>
              <a:rPr lang="pt-BR" sz="1200" dirty="0"/>
              <a:t>b4-badge-heading	</a:t>
            </a:r>
            <a:r>
              <a:rPr lang="pt-BR" sz="1200" dirty="0" err="1"/>
              <a:t>Badge</a:t>
            </a:r>
            <a:r>
              <a:rPr lang="pt-BR" sz="1200" dirty="0"/>
              <a:t> </a:t>
            </a:r>
            <a:r>
              <a:rPr lang="pt-BR" sz="1200" dirty="0" err="1"/>
              <a:t>heading</a:t>
            </a:r>
            <a:endParaRPr lang="pt-BR" sz="1200" dirty="0"/>
          </a:p>
          <a:p>
            <a:r>
              <a:rPr lang="pt-BR" sz="1200" dirty="0"/>
              <a:t>b4-badge-link	</a:t>
            </a:r>
            <a:r>
              <a:rPr lang="pt-BR" sz="1200" dirty="0" err="1"/>
              <a:t>Badge</a:t>
            </a:r>
            <a:r>
              <a:rPr lang="pt-BR" sz="1200" dirty="0"/>
              <a:t> link</a:t>
            </a:r>
          </a:p>
          <a:p>
            <a:r>
              <a:rPr lang="pt-BR" sz="1200" dirty="0"/>
              <a:t>b4-badge-pill	</a:t>
            </a:r>
            <a:r>
              <a:rPr lang="pt-BR" sz="1200" dirty="0" err="1"/>
              <a:t>Badge</a:t>
            </a:r>
            <a:r>
              <a:rPr lang="pt-BR" sz="1200" dirty="0"/>
              <a:t> </a:t>
            </a:r>
            <a:r>
              <a:rPr lang="pt-BR" sz="1200" dirty="0" err="1"/>
              <a:t>pill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CB37175-854F-4DD7-8D02-309151A8827A}"/>
              </a:ext>
            </a:extLst>
          </p:cNvPr>
          <p:cNvSpPr/>
          <p:nvPr/>
        </p:nvSpPr>
        <p:spPr>
          <a:xfrm>
            <a:off x="6096000" y="923330"/>
            <a:ext cx="3989778" cy="539444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highlight>
                  <a:srgbClr val="C0C0C0"/>
                </a:highlight>
              </a:rPr>
              <a:t>BUTTON</a:t>
            </a:r>
          </a:p>
          <a:p>
            <a:r>
              <a:rPr lang="pt-BR" sz="1200" dirty="0"/>
              <a:t>Trigger	</a:t>
            </a:r>
            <a:r>
              <a:rPr lang="pt-BR" sz="1200" dirty="0" err="1"/>
              <a:t>Description</a:t>
            </a:r>
            <a:endParaRPr lang="pt-BR" sz="1200" dirty="0"/>
          </a:p>
          <a:p>
            <a:r>
              <a:rPr lang="pt-BR" sz="1200" dirty="0"/>
              <a:t>b4-button-a	Button a</a:t>
            </a:r>
          </a:p>
          <a:p>
            <a:r>
              <a:rPr lang="pt-BR" sz="1200" dirty="0"/>
              <a:t>b4-button-block	Button </a:t>
            </a:r>
            <a:r>
              <a:rPr lang="pt-BR" sz="1200" dirty="0" err="1"/>
              <a:t>block</a:t>
            </a:r>
            <a:endParaRPr lang="pt-BR" sz="1200" dirty="0"/>
          </a:p>
          <a:p>
            <a:r>
              <a:rPr lang="pt-BR" sz="1200" dirty="0"/>
              <a:t>b4-button-checkbox	Button </a:t>
            </a:r>
            <a:r>
              <a:rPr lang="pt-BR" sz="1200" dirty="0" err="1"/>
              <a:t>checkbox</a:t>
            </a:r>
            <a:endParaRPr lang="pt-BR" sz="1200" dirty="0"/>
          </a:p>
          <a:p>
            <a:r>
              <a:rPr lang="pt-BR" sz="1200" dirty="0"/>
              <a:t>b4-button-default	Button default</a:t>
            </a:r>
          </a:p>
          <a:p>
            <a:r>
              <a:rPr lang="pt-BR" sz="1200" dirty="0"/>
              <a:t>b4-button-disabled-a	Button </a:t>
            </a:r>
            <a:r>
              <a:rPr lang="pt-BR" sz="1200" dirty="0" err="1"/>
              <a:t>disabled</a:t>
            </a:r>
            <a:r>
              <a:rPr lang="pt-BR" sz="1200" dirty="0"/>
              <a:t> a</a:t>
            </a:r>
          </a:p>
          <a:p>
            <a:r>
              <a:rPr lang="pt-BR" sz="1200" dirty="0"/>
              <a:t>b4-button-input	Button input</a:t>
            </a:r>
          </a:p>
          <a:p>
            <a:r>
              <a:rPr lang="pt-BR" sz="1200" dirty="0"/>
              <a:t>b4-button-outline	Button </a:t>
            </a:r>
            <a:r>
              <a:rPr lang="pt-BR" sz="1200" dirty="0" err="1"/>
              <a:t>outline</a:t>
            </a:r>
            <a:endParaRPr lang="pt-BR" sz="1200" dirty="0"/>
          </a:p>
          <a:p>
            <a:r>
              <a:rPr lang="pt-BR" sz="1200" dirty="0"/>
              <a:t>b4-button-radio	Button radio</a:t>
            </a:r>
          </a:p>
          <a:p>
            <a:r>
              <a:rPr lang="pt-BR" sz="1200" dirty="0"/>
              <a:t>b4-button-sizes	Button </a:t>
            </a:r>
            <a:r>
              <a:rPr lang="pt-BR" sz="1200" dirty="0" err="1"/>
              <a:t>sizes</a:t>
            </a:r>
            <a:endParaRPr lang="pt-BR" sz="1200" dirty="0"/>
          </a:p>
          <a:p>
            <a:r>
              <a:rPr lang="pt-BR" sz="1200" dirty="0"/>
              <a:t>b4-button-toggle	Button </a:t>
            </a:r>
            <a:r>
              <a:rPr lang="pt-BR" sz="1200" dirty="0" err="1"/>
              <a:t>toggle</a:t>
            </a:r>
            <a:endParaRPr lang="pt-BR" sz="1200" dirty="0"/>
          </a:p>
          <a:p>
            <a:endParaRPr lang="pt-BR" sz="1200" dirty="0"/>
          </a:p>
          <a:p>
            <a:pPr algn="ctr"/>
            <a:r>
              <a:rPr lang="pt-BR" dirty="0">
                <a:solidFill>
                  <a:schemeClr val="tx1"/>
                </a:solidFill>
                <a:highlight>
                  <a:srgbClr val="C0C0C0"/>
                </a:highlight>
              </a:rPr>
              <a:t>CARD</a:t>
            </a:r>
            <a:endParaRPr lang="pt-BR" dirty="0"/>
          </a:p>
          <a:p>
            <a:r>
              <a:rPr lang="pt-BR" sz="1200" dirty="0"/>
              <a:t>Trigger	</a:t>
            </a:r>
            <a:r>
              <a:rPr lang="pt-BR" sz="1200" dirty="0" err="1"/>
              <a:t>Description</a:t>
            </a:r>
            <a:endParaRPr lang="pt-BR" sz="1200" dirty="0"/>
          </a:p>
          <a:p>
            <a:r>
              <a:rPr lang="pt-BR" sz="1200" dirty="0"/>
              <a:t>b4-card-align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align</a:t>
            </a:r>
            <a:endParaRPr lang="pt-BR" sz="1200" dirty="0"/>
          </a:p>
          <a:p>
            <a:r>
              <a:rPr lang="pt-BR" sz="1200" dirty="0"/>
              <a:t>b4-card-background-custom	</a:t>
            </a:r>
            <a:r>
              <a:rPr lang="pt-BR" sz="1200" dirty="0" err="1"/>
              <a:t>Card</a:t>
            </a:r>
            <a:r>
              <a:rPr lang="pt-BR" sz="1200" dirty="0"/>
              <a:t> background </a:t>
            </a:r>
            <a:r>
              <a:rPr lang="pt-BR" sz="1200" dirty="0" err="1"/>
              <a:t>custom</a:t>
            </a:r>
            <a:endParaRPr lang="pt-BR" sz="1200" dirty="0"/>
          </a:p>
          <a:p>
            <a:r>
              <a:rPr lang="pt-BR" sz="1200" dirty="0"/>
              <a:t>b4-card-background	</a:t>
            </a:r>
            <a:r>
              <a:rPr lang="pt-BR" sz="1200" dirty="0" err="1"/>
              <a:t>Card</a:t>
            </a:r>
            <a:r>
              <a:rPr lang="pt-BR" sz="1200" dirty="0"/>
              <a:t> background</a:t>
            </a:r>
          </a:p>
          <a:p>
            <a:r>
              <a:rPr lang="pt-BR" sz="1200" dirty="0"/>
              <a:t>b4-card-blockquote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blockquote</a:t>
            </a:r>
            <a:endParaRPr lang="pt-BR" sz="1200" dirty="0"/>
          </a:p>
          <a:p>
            <a:r>
              <a:rPr lang="pt-BR" sz="1200" dirty="0"/>
              <a:t>b4-card-border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border</a:t>
            </a:r>
            <a:endParaRPr lang="pt-BR" sz="1200" dirty="0"/>
          </a:p>
          <a:p>
            <a:r>
              <a:rPr lang="pt-BR" sz="1200" dirty="0"/>
              <a:t>b4-card-columns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columns</a:t>
            </a:r>
            <a:endParaRPr lang="pt-BR" sz="1200" dirty="0"/>
          </a:p>
          <a:p>
            <a:r>
              <a:rPr lang="pt-BR" sz="1200" dirty="0"/>
              <a:t>b4-card-decks	</a:t>
            </a:r>
            <a:r>
              <a:rPr lang="pt-BR" sz="1200" dirty="0" err="1"/>
              <a:t>Card</a:t>
            </a:r>
            <a:r>
              <a:rPr lang="pt-BR" sz="1200" dirty="0"/>
              <a:t> decks</a:t>
            </a:r>
          </a:p>
          <a:p>
            <a:r>
              <a:rPr lang="pt-BR" sz="1200" dirty="0"/>
              <a:t>b4-card-default	</a:t>
            </a:r>
            <a:r>
              <a:rPr lang="pt-BR" sz="1200" dirty="0" err="1"/>
              <a:t>Card</a:t>
            </a:r>
            <a:r>
              <a:rPr lang="pt-BR" sz="1200" dirty="0"/>
              <a:t> default</a:t>
            </a:r>
          </a:p>
          <a:p>
            <a:r>
              <a:rPr lang="pt-BR" sz="1200" dirty="0"/>
              <a:t>b4-card-grid	</a:t>
            </a:r>
            <a:r>
              <a:rPr lang="pt-BR" sz="1200" dirty="0" err="1"/>
              <a:t>Card</a:t>
            </a:r>
            <a:r>
              <a:rPr lang="pt-BR" sz="1200" dirty="0"/>
              <a:t> grid</a:t>
            </a:r>
          </a:p>
          <a:p>
            <a:r>
              <a:rPr lang="pt-BR" sz="1200" dirty="0"/>
              <a:t>b4-card-groups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groups</a:t>
            </a:r>
            <a:endParaRPr lang="pt-BR" sz="1200" dirty="0"/>
          </a:p>
          <a:p>
            <a:r>
              <a:rPr lang="pt-BR" sz="1200" dirty="0"/>
              <a:t>b4-card-head-foot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head</a:t>
            </a:r>
            <a:r>
              <a:rPr lang="pt-BR" sz="1200" dirty="0"/>
              <a:t> </a:t>
            </a:r>
            <a:r>
              <a:rPr lang="pt-BR" sz="1200" dirty="0" err="1"/>
              <a:t>foot</a:t>
            </a:r>
            <a:endParaRPr lang="pt-BR" sz="1200" dirty="0"/>
          </a:p>
          <a:p>
            <a:r>
              <a:rPr lang="pt-BR" sz="1200" dirty="0"/>
              <a:t>b4-card-links	</a:t>
            </a:r>
            <a:r>
              <a:rPr lang="pt-BR" sz="1200" dirty="0" err="1"/>
              <a:t>Card</a:t>
            </a:r>
            <a:r>
              <a:rPr lang="pt-BR" sz="1200" dirty="0"/>
              <a:t> links</a:t>
            </a:r>
          </a:p>
          <a:p>
            <a:r>
              <a:rPr lang="pt-BR" sz="1200" dirty="0"/>
              <a:t>b4-card-list	</a:t>
            </a:r>
            <a:r>
              <a:rPr lang="pt-BR" sz="1200" dirty="0" err="1"/>
              <a:t>Card</a:t>
            </a:r>
            <a:r>
              <a:rPr lang="pt-BR" sz="1200" dirty="0"/>
              <a:t> </a:t>
            </a:r>
            <a:r>
              <a:rPr lang="pt-BR" sz="1200" dirty="0" err="1"/>
              <a:t>listCard</a:t>
            </a:r>
            <a:r>
              <a:rPr lang="pt-BR" sz="1200" dirty="0"/>
              <a:t> </a:t>
            </a:r>
            <a:r>
              <a:rPr lang="pt-BR" sz="1200" dirty="0" err="1"/>
              <a:t>tab</a:t>
            </a:r>
            <a:r>
              <a:rPr lang="pt-BR" sz="1200" dirty="0"/>
              <a:t> </a:t>
            </a:r>
            <a:r>
              <a:rPr lang="pt-BR" sz="1200" dirty="0" err="1"/>
              <a:t>head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4425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DEEAB8-4D4C-43C4-86E0-3D807B0F9187}"/>
              </a:ext>
            </a:extLst>
          </p:cNvPr>
          <p:cNvSpPr/>
          <p:nvPr/>
        </p:nvSpPr>
        <p:spPr>
          <a:xfrm>
            <a:off x="0" y="0"/>
            <a:ext cx="12192000" cy="7643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3CAD4A2C-D781-4590-B85B-6E63283E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50"/>
            <a:ext cx="1460481" cy="752333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DF2210-3B49-41BD-83CC-B9F3C534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8" y="12050"/>
            <a:ext cx="1433015" cy="7523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E2268-8694-4AC3-B103-EAAB9F61004B}"/>
              </a:ext>
            </a:extLst>
          </p:cNvPr>
          <p:cNvSpPr txBox="1"/>
          <p:nvPr/>
        </p:nvSpPr>
        <p:spPr>
          <a:xfrm>
            <a:off x="1600970" y="-79473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9" name="Imagem 8" descr="Uma imagem contendo desenho, mesa&#10;&#10;Descrição gerada automaticamente">
            <a:extLst>
              <a:ext uri="{FF2B5EF4-FFF2-40B4-BE49-F238E27FC236}">
                <a16:creationId xmlns:a16="http://schemas.microsoft.com/office/drawing/2014/main" id="{2CDC2EB9-5259-43FF-A89D-DC1729F2B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15" y="2346960"/>
            <a:ext cx="3550405" cy="3550405"/>
          </a:xfrm>
          <a:prstGeom prst="rect">
            <a:avLst/>
          </a:prstGeom>
        </p:spPr>
      </p:pic>
      <p:sp>
        <p:nvSpPr>
          <p:cNvPr id="13" name="Balão de Pensamento: Nuvem 12">
            <a:extLst>
              <a:ext uri="{FF2B5EF4-FFF2-40B4-BE49-F238E27FC236}">
                <a16:creationId xmlns:a16="http://schemas.microsoft.com/office/drawing/2014/main" id="{37693B11-F2BD-4638-A087-D342AF84CF94}"/>
              </a:ext>
            </a:extLst>
          </p:cNvPr>
          <p:cNvSpPr/>
          <p:nvPr/>
        </p:nvSpPr>
        <p:spPr>
          <a:xfrm>
            <a:off x="397043" y="1232062"/>
            <a:ext cx="2937165" cy="1965960"/>
          </a:xfrm>
          <a:prstGeom prst="cloudCallout">
            <a:avLst>
              <a:gd name="adj1" fmla="val 59072"/>
              <a:gd name="adj2" fmla="val 149322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Imagem 3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B0617B1-5E68-4E7F-8C55-AF6328B84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4" y="1848908"/>
            <a:ext cx="2112611" cy="620902"/>
          </a:xfrm>
          <a:prstGeom prst="rect">
            <a:avLst/>
          </a:prstGeom>
        </p:spPr>
      </p:pic>
      <p:sp>
        <p:nvSpPr>
          <p:cNvPr id="14" name="Balão de Pensamento: Nuvem 13">
            <a:extLst>
              <a:ext uri="{FF2B5EF4-FFF2-40B4-BE49-F238E27FC236}">
                <a16:creationId xmlns:a16="http://schemas.microsoft.com/office/drawing/2014/main" id="{C5B03777-A211-4F5E-8553-70AB14955C37}"/>
              </a:ext>
            </a:extLst>
          </p:cNvPr>
          <p:cNvSpPr/>
          <p:nvPr/>
        </p:nvSpPr>
        <p:spPr>
          <a:xfrm>
            <a:off x="518160" y="3931405"/>
            <a:ext cx="2273014" cy="1694533"/>
          </a:xfrm>
          <a:prstGeom prst="cloudCallout">
            <a:avLst>
              <a:gd name="adj1" fmla="val 80864"/>
              <a:gd name="adj2" fmla="val 33043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F580240-A3C7-462B-9196-E9D8B4089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4" y="4508663"/>
            <a:ext cx="1678712" cy="50066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0801B0D-AEAB-45D2-997C-27168D5AE433}"/>
              </a:ext>
            </a:extLst>
          </p:cNvPr>
          <p:cNvSpPr/>
          <p:nvPr/>
        </p:nvSpPr>
        <p:spPr>
          <a:xfrm>
            <a:off x="6096000" y="960634"/>
            <a:ext cx="5698957" cy="539444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“ O simples pode se tornar uma ferramenta poderosa com uma pitada de criatividade. 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07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B5434-C93C-4EC1-80AF-0AC11D48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Sample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16EF4F-91AB-4B4B-ADAD-56999F26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120" y="2051074"/>
            <a:ext cx="10515600" cy="27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C1E9DB5-D2F3-4EF2-A5D9-02210ECA2FEF}"/>
              </a:ext>
            </a:extLst>
          </p:cNvPr>
          <p:cNvSpPr/>
          <p:nvPr/>
        </p:nvSpPr>
        <p:spPr>
          <a:xfrm>
            <a:off x="0" y="0"/>
            <a:ext cx="12192000" cy="9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magem em preto e branco&#10;&#10;Descrição gerada automaticamente">
            <a:extLst>
              <a:ext uri="{FF2B5EF4-FFF2-40B4-BE49-F238E27FC236}">
                <a16:creationId xmlns:a16="http://schemas.microsoft.com/office/drawing/2014/main" id="{0BDF0811-5EC1-48ED-9F25-85EA3607F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5" y="1675598"/>
            <a:ext cx="5832814" cy="4374611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3CAD4A2C-D781-4590-B85B-6E63283E7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" y="33107"/>
            <a:ext cx="2001754" cy="1031157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DF2210-3B49-41BD-83CC-B9F3C5347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79" y="-1"/>
            <a:ext cx="1886211" cy="9902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E2268-8694-4AC3-B103-EAAB9F61004B}"/>
              </a:ext>
            </a:extLst>
          </p:cNvPr>
          <p:cNvSpPr txBox="1"/>
          <p:nvPr/>
        </p:nvSpPr>
        <p:spPr>
          <a:xfrm>
            <a:off x="1973832" y="7997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3414B1-15EB-4116-961E-09A9FB3953FF}"/>
              </a:ext>
            </a:extLst>
          </p:cNvPr>
          <p:cNvSpPr/>
          <p:nvPr/>
        </p:nvSpPr>
        <p:spPr>
          <a:xfrm>
            <a:off x="3413134" y="1675598"/>
            <a:ext cx="5832815" cy="4374611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https://github.com/jrkaibro/vscode_snippet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pt-BR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jrkaibro@gmail.com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https://dev.knetapp.com.br</a:t>
            </a:r>
          </a:p>
        </p:txBody>
      </p:sp>
    </p:spTree>
    <p:extLst>
      <p:ext uri="{BB962C8B-B14F-4D97-AF65-F5344CB8AC3E}">
        <p14:creationId xmlns:p14="http://schemas.microsoft.com/office/powerpoint/2010/main" val="236608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326</Words>
  <Application>Microsoft Office PowerPoint</Application>
  <PresentationFormat>Widescreen</PresentationFormat>
  <Paragraphs>83</Paragraphs>
  <Slides>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Sample Visual Studio Code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Kaibro</dc:creator>
  <cp:lastModifiedBy>Junior Kaibro</cp:lastModifiedBy>
  <cp:revision>15</cp:revision>
  <dcterms:created xsi:type="dcterms:W3CDTF">2019-12-12T11:04:39Z</dcterms:created>
  <dcterms:modified xsi:type="dcterms:W3CDTF">2019-12-12T17:48:11Z</dcterms:modified>
</cp:coreProperties>
</file>