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33FF-E9B7-4073-964C-AD38AC243EE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F0F1-5759-40AF-B092-A280C4DA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Maker-annotation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MAKER is a portable and easy to configure genome annotation  pipeline.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What does MAKER do?</a:t>
            </a:r>
          </a:p>
          <a:p>
            <a:pPr lvl="1"/>
            <a:r>
              <a:rPr lang="en-US" sz="1200" dirty="0" smtClean="0"/>
              <a:t>Identifies and masks out repeat elements</a:t>
            </a:r>
          </a:p>
          <a:p>
            <a:pPr lvl="1"/>
            <a:r>
              <a:rPr lang="en-US" sz="1200" dirty="0" smtClean="0"/>
              <a:t>Aligns ESTs to the genome</a:t>
            </a:r>
          </a:p>
          <a:p>
            <a:pPr lvl="1"/>
            <a:r>
              <a:rPr lang="en-US" sz="1200" dirty="0" smtClean="0"/>
              <a:t>Aligns proteins to the genome</a:t>
            </a:r>
          </a:p>
          <a:p>
            <a:pPr lvl="1"/>
            <a:r>
              <a:rPr lang="en-US" sz="1200" dirty="0" smtClean="0"/>
              <a:t>Produces </a:t>
            </a:r>
            <a:r>
              <a:rPr lang="en-US" sz="1200" i="1" dirty="0" err="1" smtClean="0"/>
              <a:t>ab</a:t>
            </a:r>
            <a:r>
              <a:rPr lang="en-US" sz="1200" i="1" dirty="0" smtClean="0"/>
              <a:t> initio</a:t>
            </a:r>
            <a:r>
              <a:rPr lang="en-US" sz="1200" dirty="0" smtClean="0"/>
              <a:t> gene predictions</a:t>
            </a:r>
          </a:p>
          <a:p>
            <a:pPr lvl="1"/>
            <a:r>
              <a:rPr lang="en-US" sz="1200" dirty="0" smtClean="0"/>
              <a:t>Synthesizes these data into final annotations</a:t>
            </a:r>
          </a:p>
          <a:p>
            <a:pPr lvl="1"/>
            <a:r>
              <a:rPr lang="en-US" sz="1200" dirty="0" smtClean="0"/>
              <a:t>Produces evidence-based quality values for downstream annotation management</a:t>
            </a:r>
            <a:endParaRPr lang="en-US" sz="1200" dirty="0"/>
          </a:p>
        </p:txBody>
      </p:sp>
      <p:pic>
        <p:nvPicPr>
          <p:cNvPr id="72706" name="Picture 2" descr="http://gmod.org/mediawiki/images/f/fb/MAKER_Apollo_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4762500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Going on Inside of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-&gt; Repeat Masking</a:t>
            </a:r>
          </a:p>
          <a:p>
            <a:pPr>
              <a:buNone/>
            </a:pPr>
            <a:r>
              <a:rPr lang="en-US" sz="1600" dirty="0" smtClean="0"/>
              <a:t>MAKER identifies repeats in two steps</a:t>
            </a:r>
          </a:p>
          <a:p>
            <a:r>
              <a:rPr lang="en-US" sz="1600" dirty="0" smtClean="0"/>
              <a:t>First MAKER runs a program called </a:t>
            </a:r>
            <a:r>
              <a:rPr lang="en-US" sz="1600" dirty="0" err="1" smtClean="0"/>
              <a:t>RepeatMasker</a:t>
            </a:r>
            <a:r>
              <a:rPr lang="en-US" sz="1600" dirty="0" smtClean="0"/>
              <a:t> is used to identify both all classes of repeats that match entries in the </a:t>
            </a:r>
            <a:r>
              <a:rPr lang="en-US" sz="1600" dirty="0" err="1" smtClean="0"/>
              <a:t>RepBase</a:t>
            </a:r>
            <a:r>
              <a:rPr lang="en-US" sz="1600" dirty="0" smtClean="0"/>
              <a:t> repeat library</a:t>
            </a:r>
          </a:p>
          <a:p>
            <a:r>
              <a:rPr lang="en-US" sz="1600" dirty="0" smtClean="0"/>
              <a:t>Next MAKER uses </a:t>
            </a:r>
            <a:r>
              <a:rPr lang="en-US" sz="1600" dirty="0" err="1" smtClean="0"/>
              <a:t>RepeatRunner</a:t>
            </a:r>
            <a:r>
              <a:rPr lang="en-US" sz="1600" dirty="0" smtClean="0"/>
              <a:t> to identify transposable elements and viral proteins using the </a:t>
            </a:r>
            <a:r>
              <a:rPr lang="en-US" sz="1600" dirty="0" err="1" smtClean="0"/>
              <a:t>RepeatRunner</a:t>
            </a:r>
            <a:r>
              <a:rPr lang="en-US" sz="1600" dirty="0" smtClean="0"/>
              <a:t> protein database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Regions identified during repeat analysis are masked out in two different ways:</a:t>
            </a:r>
          </a:p>
          <a:p>
            <a:r>
              <a:rPr lang="en-US" sz="1600" dirty="0" smtClean="0"/>
              <a:t>Complex repeats are hard-masked</a:t>
            </a:r>
          </a:p>
          <a:p>
            <a:r>
              <a:rPr lang="en-US" sz="1600" dirty="0" smtClean="0"/>
              <a:t>Simple repeats are soft-masked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71682" name="Picture 2" descr="http://gmod.org/mediawiki/images/thumb/a/a2/Repeatmask.jpg/560px-Repeatma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0"/>
            <a:ext cx="5334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i="1" dirty="0" smtClean="0"/>
              <a:t>-&gt; </a:t>
            </a:r>
            <a:r>
              <a:rPr lang="en-US" sz="1600" b="1" i="1" dirty="0" err="1" smtClean="0"/>
              <a:t>Ab</a:t>
            </a:r>
            <a:r>
              <a:rPr lang="en-US" sz="1600" b="1" i="1" dirty="0" smtClean="0"/>
              <a:t> Initio</a:t>
            </a:r>
            <a:r>
              <a:rPr lang="en-US" sz="1600" b="1" dirty="0" smtClean="0"/>
              <a:t> Gene Prediction</a:t>
            </a:r>
          </a:p>
          <a:p>
            <a:r>
              <a:rPr lang="en-US" sz="1600" i="1" dirty="0" err="1" smtClean="0"/>
              <a:t>Ab</a:t>
            </a:r>
            <a:r>
              <a:rPr lang="en-US" sz="1600" i="1" dirty="0" smtClean="0"/>
              <a:t> initio</a:t>
            </a:r>
            <a:r>
              <a:rPr lang="en-US" sz="1600" dirty="0" smtClean="0"/>
              <a:t> gene predictors produce gene predictions based on underlying mathematical models describing patterns of </a:t>
            </a:r>
            <a:r>
              <a:rPr lang="en-US" sz="1600" dirty="0" err="1" smtClean="0"/>
              <a:t>intron</a:t>
            </a:r>
            <a:r>
              <a:rPr lang="en-US" sz="1600" dirty="0" smtClean="0"/>
              <a:t>/</a:t>
            </a:r>
            <a:r>
              <a:rPr lang="en-US" sz="1600" dirty="0" err="1" smtClean="0"/>
              <a:t>exon</a:t>
            </a:r>
            <a:r>
              <a:rPr lang="en-US" sz="1600" dirty="0" smtClean="0"/>
              <a:t> structure and consensus start signals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MAKER currently supports: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SNAP (Works good, easy to train, not as good as others especially on longer </a:t>
            </a:r>
            <a:r>
              <a:rPr lang="en-US" sz="1600" dirty="0" err="1" smtClean="0"/>
              <a:t>intron</a:t>
            </a:r>
            <a:r>
              <a:rPr lang="en-US" sz="1600" dirty="0" smtClean="0"/>
              <a:t> genomes).</a:t>
            </a:r>
          </a:p>
          <a:p>
            <a:r>
              <a:rPr lang="en-US" sz="1600" dirty="0" smtClean="0"/>
              <a:t>Augustus (Works great, hard to train, but getting better)</a:t>
            </a:r>
          </a:p>
          <a:p>
            <a:r>
              <a:rPr lang="en-US" sz="1600" dirty="0" err="1" smtClean="0"/>
              <a:t>GeneMark</a:t>
            </a:r>
            <a:r>
              <a:rPr lang="en-US" sz="1600" dirty="0" smtClean="0"/>
              <a:t> (Self training, no hints, buggy, not good for fragmented genomes or long </a:t>
            </a:r>
            <a:r>
              <a:rPr lang="en-US" sz="1600" dirty="0" err="1" smtClean="0"/>
              <a:t>introns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FGENESH (Works great, costs money even for training)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78850" name="Picture 2" descr="Generate ab initio gene predic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457574"/>
            <a:ext cx="5562600" cy="3254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-&gt; RNA and Protein Evidence Alignment</a:t>
            </a:r>
          </a:p>
          <a:p>
            <a:endParaRPr lang="en-US" sz="1600" dirty="0" smtClean="0"/>
          </a:p>
          <a:p>
            <a:r>
              <a:rPr lang="en-US" sz="1600" dirty="0" smtClean="0"/>
              <a:t>To indicate if a sequence region is likely associated with a gene is to identify</a:t>
            </a:r>
          </a:p>
          <a:p>
            <a:pPr lvl="1"/>
            <a:r>
              <a:rPr lang="en-US" sz="1200" dirty="0" smtClean="0"/>
              <a:t>if the region is actively being transcribed</a:t>
            </a:r>
          </a:p>
          <a:p>
            <a:pPr lvl="1"/>
            <a:r>
              <a:rPr lang="en-US" sz="1200" dirty="0" smtClean="0"/>
              <a:t>if the region has homology to a known protein</a:t>
            </a:r>
          </a:p>
          <a:p>
            <a:pPr lvl="1"/>
            <a:r>
              <a:rPr lang="en-US" sz="1200" dirty="0" smtClean="0"/>
              <a:t>This can be done by aligning Expressed Sequence Tags (ESTs) and proteins to the genome using alignment algorithms.</a:t>
            </a:r>
          </a:p>
          <a:p>
            <a:pPr lvl="1">
              <a:buNone/>
            </a:pPr>
            <a:endParaRPr lang="en-US" sz="1200" dirty="0" smtClean="0"/>
          </a:p>
          <a:p>
            <a:pPr lvl="1">
              <a:buNone/>
            </a:pPr>
            <a:endParaRPr lang="en-US" sz="12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79874" name="Picture 2" descr="http://gmod.org/mediawiki/images/thumb/e/e1/Evidence.jpg/560px-Evid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5334000" cy="337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-&gt; Polishing Evidence Alignments</a:t>
            </a:r>
          </a:p>
          <a:p>
            <a:pPr>
              <a:buNone/>
            </a:pPr>
            <a:endParaRPr lang="en-US" sz="1600" b="1" dirty="0" smtClean="0"/>
          </a:p>
          <a:p>
            <a:r>
              <a:rPr lang="en-US" sz="1600" dirty="0" smtClean="0"/>
              <a:t>To get more informative alignments MAKER uses the program Exonerate to polish BLAST hits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dirty="0"/>
          </a:p>
        </p:txBody>
      </p:sp>
      <p:pic>
        <p:nvPicPr>
          <p:cNvPr id="80898" name="Picture 2" descr="http://gmod.org/mediawiki/images/thumb/1/12/Polish.jpg/560px-Poli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533400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-&gt; Selecting and Revising the Final Gene Model</a:t>
            </a:r>
          </a:p>
          <a:p>
            <a:pPr>
              <a:buNone/>
            </a:pPr>
            <a:endParaRPr lang="en-US" sz="1600" b="1" dirty="0" smtClean="0"/>
          </a:p>
          <a:p>
            <a:r>
              <a:rPr lang="en-US" sz="1600" dirty="0" smtClean="0"/>
              <a:t>MAKER chooses from among all the gene model possibilities the one that best matches the evidence.</a:t>
            </a:r>
          </a:p>
          <a:p>
            <a:r>
              <a:rPr lang="en-US" sz="1600" dirty="0" smtClean="0"/>
              <a:t>This is done using a modified sensitivity/specificity distance metric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81922" name="Picture 2" descr="http://gmod.org/mediawiki/images/thumb/f/f6/Select.jpg/560px-Sel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5334000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Maker test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Maker run on O.barthii_chr1_short_arm and </a:t>
            </a:r>
            <a:r>
              <a:rPr lang="en-US" sz="1600" dirty="0" err="1" smtClean="0"/>
              <a:t>O.barthii</a:t>
            </a:r>
            <a:r>
              <a:rPr lang="en-US" sz="1600" dirty="0" smtClean="0"/>
              <a:t> whole genome sequence</a:t>
            </a:r>
          </a:p>
          <a:p>
            <a:endParaRPr lang="en-US" sz="1600" dirty="0" smtClean="0"/>
          </a:p>
          <a:p>
            <a:r>
              <a:rPr lang="en-US" sz="1600" dirty="0" smtClean="0"/>
              <a:t>Maker benchmarks for O.barthii_chr1_short_arm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Server :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(bam)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Peak Memory usage : 100-120Gb out of 256Gb RAM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Input file size: &lt; 1GB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Output file size : 3.2G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No of CPU's/cores: 10 out 24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Run time: 5 days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Maker benchmarks for </a:t>
            </a:r>
            <a:r>
              <a:rPr lang="en-US" sz="1600" dirty="0" err="1" smtClean="0"/>
              <a:t>O.barthii</a:t>
            </a:r>
            <a:r>
              <a:rPr lang="en-US" sz="1600" dirty="0" smtClean="0"/>
              <a:t> whole genome sequence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Server :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(bam)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Peak Memory usage : 100-120Gb out of 256Gb RAM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Input file size: &lt; 1GB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Output file size : 21G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No of CPU's/cores: 10 out 24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Run time: 3.5 weeks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311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Maker-annotation tool</vt:lpstr>
      <vt:lpstr>What is Going on Inside of MAKER</vt:lpstr>
      <vt:lpstr>Slide 3</vt:lpstr>
      <vt:lpstr>Slide 4</vt:lpstr>
      <vt:lpstr>Slide 5</vt:lpstr>
      <vt:lpstr>Slide 6</vt:lpstr>
      <vt:lpstr>Maker test run 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Maker-annotation tool</dc:title>
  <dc:creator>kapeel</dc:creator>
  <cp:lastModifiedBy>kapeel</cp:lastModifiedBy>
  <cp:revision>2</cp:revision>
  <dcterms:created xsi:type="dcterms:W3CDTF">2012-10-15T20:49:24Z</dcterms:created>
  <dcterms:modified xsi:type="dcterms:W3CDTF">2012-10-16T06:54:24Z</dcterms:modified>
</cp:coreProperties>
</file>