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185737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70" d="100"/>
          <a:sy n="70" d="100"/>
        </p:scale>
        <p:origin x="38" y="101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4427" y="1168401"/>
            <a:ext cx="10964254" cy="2387600"/>
          </a:xfrm>
          <a:noFill/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&lt;The GitHub link of the Cognos/Looker Studio dashboard goes here.&gt;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Point 1</a:t>
            </a:r>
          </a:p>
          <a:p>
            <a:r>
              <a:rPr lang="en-US"/>
              <a:t>Point 2</a:t>
            </a:r>
          </a:p>
          <a:p>
            <a:r>
              <a:rPr lang="en-US"/>
              <a:t>Point 3</a:t>
            </a:r>
          </a:p>
          <a:p>
            <a:r>
              <a:rPr lang="en-US"/>
              <a:t>Point 4</a:t>
            </a:r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Include any relevant additional charts, or tables that you may have created during the analysis phase.</a:t>
            </a:r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 data using Job API in a file named “</a:t>
            </a:r>
            <a:r>
              <a:rPr lang="en-IN" sz="2400"/>
              <a:t>job-postings.xlsx</a:t>
            </a:r>
            <a:r>
              <a:rPr lang="en-US" sz="2200"/>
              <a:t>”. Present that data using a bar chart here. Order the bar chart in the descending order of the number of job postings.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IN" sz="2400"/>
              <a:t>popular-languages.csv</a:t>
            </a:r>
            <a:r>
              <a:rPr lang="en-US" sz="2200"/>
              <a:t>”. Present that data using a bar chart here. Order the bar chart in the descending order of salary.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Point1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Point2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Point3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Point4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Sub Point1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Sub Point2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F900-F166-BEB7-F740-8C872536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10DC-B757-47AF-44F4-D6EC9F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D05E-A3D3-356F-EB51-94E7A1AE2A61}"/>
              </a:ext>
            </a:extLst>
          </p:cNvPr>
          <p:cNvSpPr txBox="1">
            <a:spLocks/>
          </p:cNvSpPr>
          <p:nvPr/>
        </p:nvSpPr>
        <p:spPr>
          <a:xfrm>
            <a:off x="1043114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90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current year goes here 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next year goes here.&gt;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5</TotalTime>
  <Words>351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Title</vt:lpstr>
      <vt:lpstr>PowerPoint Presentation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Tori Sleeper</cp:lastModifiedBy>
  <cp:revision>1</cp:revision>
  <dcterms:created xsi:type="dcterms:W3CDTF">2024-10-30T05:40:03Z</dcterms:created>
  <dcterms:modified xsi:type="dcterms:W3CDTF">2024-10-30T05:45:44Z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