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330" r:id="rId3"/>
    <p:sldId id="290" r:id="rId4"/>
    <p:sldId id="288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1F26"/>
    <a:srgbClr val="E16A1A"/>
    <a:srgbClr val="D83339"/>
    <a:srgbClr val="7C8183"/>
    <a:srgbClr val="2E75B6"/>
    <a:srgbClr val="2E5596"/>
    <a:srgbClr val="D44149"/>
    <a:srgbClr val="E22326"/>
    <a:srgbClr val="ED7D3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Açık Stil 2 - Vurgu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Orta Stil 2 - Vurgu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Orta Stil 4 - Vurgu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Orta Stil 4 - Vurgu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0" autoAdjust="0"/>
    <p:restoredTop sz="96433" autoAdjust="0"/>
  </p:normalViewPr>
  <p:slideViewPr>
    <p:cSldViewPr snapToGrid="0">
      <p:cViewPr varScale="1">
        <p:scale>
          <a:sx n="105" d="100"/>
          <a:sy n="105" d="100"/>
        </p:scale>
        <p:origin x="138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from-ml-model-to-ml-pipeline-9f95c32c6512" TargetMode="External"/><Relationship Id="rId2" Type="http://schemas.openxmlformats.org/officeDocument/2006/relationships/hyperlink" Target="https://scikit-learn.org/stable/modules/compose.html#pipelin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919996" y="2017059"/>
            <a:ext cx="6603022" cy="19461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400" b="1"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Spark Standalone Cluster Manager</a:t>
            </a: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55C6AC2-C427-4720-AB42-50CC16BD1B02}"/>
              </a:ext>
            </a:extLst>
          </p:cNvPr>
          <p:cNvGrpSpPr/>
          <p:nvPr/>
        </p:nvGrpSpPr>
        <p:grpSpPr>
          <a:xfrm>
            <a:off x="7566363" y="1410243"/>
            <a:ext cx="3325906" cy="4542320"/>
            <a:chOff x="8552329" y="2190174"/>
            <a:chExt cx="3325906" cy="4542320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FDAC8948-3892-495E-B770-08F5201A520E}"/>
                </a:ext>
              </a:extLst>
            </p:cNvPr>
            <p:cNvSpPr/>
            <p:nvPr/>
          </p:nvSpPr>
          <p:spPr>
            <a:xfrm>
              <a:off x="8552329" y="2190174"/>
              <a:ext cx="3325906" cy="454232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6605A4C-5413-4CBF-A61A-9B34A7A2BC05}"/>
                </a:ext>
              </a:extLst>
            </p:cNvPr>
            <p:cNvSpPr txBox="1"/>
            <p:nvPr/>
          </p:nvSpPr>
          <p:spPr>
            <a:xfrm>
              <a:off x="9755412" y="3519054"/>
              <a:ext cx="122816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hromatica" panose="00000500000000000000" pitchFamily="50" charset="-94"/>
                </a:rPr>
                <a:t>S3 compatible object storage</a:t>
              </a: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96226" y="151690"/>
            <a:ext cx="11108267" cy="567153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Spark Standalone Cluster Example on Docker Compose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372253-E2C2-456E-8104-7968EDBD2FD1}"/>
              </a:ext>
            </a:extLst>
          </p:cNvPr>
          <p:cNvGrpSpPr/>
          <p:nvPr/>
        </p:nvGrpSpPr>
        <p:grpSpPr>
          <a:xfrm>
            <a:off x="3503303" y="2823249"/>
            <a:ext cx="908769" cy="1210479"/>
            <a:chOff x="1113545" y="912149"/>
            <a:chExt cx="1380565" cy="200194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CFAB788-EF46-4ECA-B747-7DC83B3F30CD}"/>
                </a:ext>
              </a:extLst>
            </p:cNvPr>
            <p:cNvGrpSpPr/>
            <p:nvPr/>
          </p:nvGrpSpPr>
          <p:grpSpPr>
            <a:xfrm>
              <a:off x="1224457" y="912149"/>
              <a:ext cx="1158742" cy="1411939"/>
              <a:chOff x="1224457" y="912149"/>
              <a:chExt cx="1158742" cy="1411939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06B4BA5-0E04-4180-A2CC-7FAD1273B0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4457" y="1353117"/>
                <a:ext cx="1158742" cy="970971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31EFAF6-8934-4667-AD05-60626CE28B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5762" y="912149"/>
                <a:ext cx="1047437" cy="557147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DB341D-90E5-4321-B2CC-EF197C7B396C}"/>
                </a:ext>
              </a:extLst>
            </p:cNvPr>
            <p:cNvSpPr txBox="1"/>
            <p:nvPr/>
          </p:nvSpPr>
          <p:spPr>
            <a:xfrm>
              <a:off x="1113545" y="2252371"/>
              <a:ext cx="1380565" cy="661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hromatica" panose="00000500000000000000" pitchFamily="50" charset="-94"/>
                </a:rPr>
                <a:t>spark-master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2076C60-DD58-4763-B344-C3E259F5D5AC}"/>
              </a:ext>
            </a:extLst>
          </p:cNvPr>
          <p:cNvGrpSpPr/>
          <p:nvPr/>
        </p:nvGrpSpPr>
        <p:grpSpPr>
          <a:xfrm>
            <a:off x="5349598" y="1535751"/>
            <a:ext cx="908769" cy="1210479"/>
            <a:chOff x="1113545" y="912149"/>
            <a:chExt cx="1380565" cy="200194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25292A7-BFD2-435C-93F3-45BB96A0A951}"/>
                </a:ext>
              </a:extLst>
            </p:cNvPr>
            <p:cNvGrpSpPr/>
            <p:nvPr/>
          </p:nvGrpSpPr>
          <p:grpSpPr>
            <a:xfrm>
              <a:off x="1224457" y="912149"/>
              <a:ext cx="1158742" cy="1411939"/>
              <a:chOff x="1224457" y="912149"/>
              <a:chExt cx="1158742" cy="1411939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BB9ACE06-3435-4F87-A334-62CA6FBB1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4457" y="1353117"/>
                <a:ext cx="1158742" cy="970971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9CF38F68-BC5D-4518-91EC-B4A8B68CD4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5762" y="912149"/>
                <a:ext cx="1047437" cy="557147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37A952-D872-4465-BC4F-64541CDDFC8B}"/>
                </a:ext>
              </a:extLst>
            </p:cNvPr>
            <p:cNvSpPr txBox="1"/>
            <p:nvPr/>
          </p:nvSpPr>
          <p:spPr>
            <a:xfrm>
              <a:off x="1113545" y="2252372"/>
              <a:ext cx="1380565" cy="661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hromatica" panose="00000500000000000000" pitchFamily="50" charset="-94"/>
                </a:rPr>
                <a:t>spark-worker-1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0A7B3DF-3EFA-45DC-8157-5D4CD2E351AB}"/>
              </a:ext>
            </a:extLst>
          </p:cNvPr>
          <p:cNvGrpSpPr/>
          <p:nvPr/>
        </p:nvGrpSpPr>
        <p:grpSpPr>
          <a:xfrm>
            <a:off x="8696823" y="3281293"/>
            <a:ext cx="1436163" cy="752435"/>
            <a:chOff x="6655071" y="1909843"/>
            <a:chExt cx="1934440" cy="97097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DFB1292-0A09-49E0-B4FC-088CB5FDE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769" y="1909843"/>
              <a:ext cx="1158742" cy="97097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F1166C3-A2C3-4323-88E5-3132A6FB2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5071" y="2013839"/>
              <a:ext cx="787828" cy="787829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CAB8CDA-8475-4263-876F-6DA1EB63988C}"/>
              </a:ext>
            </a:extLst>
          </p:cNvPr>
          <p:cNvGrpSpPr/>
          <p:nvPr/>
        </p:nvGrpSpPr>
        <p:grpSpPr>
          <a:xfrm>
            <a:off x="921368" y="2772547"/>
            <a:ext cx="1102324" cy="1167059"/>
            <a:chOff x="1247546" y="2119490"/>
            <a:chExt cx="1631393" cy="169858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8B47F8-AFFF-4509-88A9-9E109B58EBC5}"/>
                </a:ext>
              </a:extLst>
            </p:cNvPr>
            <p:cNvGrpSpPr/>
            <p:nvPr/>
          </p:nvGrpSpPr>
          <p:grpSpPr>
            <a:xfrm>
              <a:off x="1247546" y="2119490"/>
              <a:ext cx="1552798" cy="1698581"/>
              <a:chOff x="941312" y="912149"/>
              <a:chExt cx="1552798" cy="169858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6BE76D1-CF11-4395-BCA0-BC3A50AC939B}"/>
                  </a:ext>
                </a:extLst>
              </p:cNvPr>
              <p:cNvGrpSpPr/>
              <p:nvPr/>
            </p:nvGrpSpPr>
            <p:grpSpPr>
              <a:xfrm>
                <a:off x="941312" y="912149"/>
                <a:ext cx="1441887" cy="1433015"/>
                <a:chOff x="941312" y="912149"/>
                <a:chExt cx="1441887" cy="1433015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69F77D54-7333-4358-88B7-F9B8FE66EC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1312" y="1374193"/>
                  <a:ext cx="1158742" cy="970971"/>
                </a:xfrm>
                <a:prstGeom prst="rect">
                  <a:avLst/>
                </a:prstGeom>
              </p:spPr>
            </p:pic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D79A2330-43E5-488A-89A8-C058E1E6D2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35762" y="912149"/>
                  <a:ext cx="1047437" cy="557147"/>
                </a:xfrm>
                <a:prstGeom prst="rect">
                  <a:avLst/>
                </a:prstGeom>
              </p:spPr>
            </p:pic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0FCC22-7A57-44CC-B9BC-130A30F040E9}"/>
                  </a:ext>
                </a:extLst>
              </p:cNvPr>
              <p:cNvSpPr txBox="1"/>
              <p:nvPr/>
            </p:nvSpPr>
            <p:spPr>
              <a:xfrm>
                <a:off x="1034184" y="2252371"/>
                <a:ext cx="1459926" cy="358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Chromatica" panose="00000500000000000000" pitchFamily="50" charset="-94"/>
                  </a:rPr>
                  <a:t>spark-client</a:t>
                </a:r>
              </a:p>
            </p:txBody>
          </p:sp>
        </p:grp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671F954-6DD7-4628-A61C-4FDFAFD4C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5220" y="2695975"/>
              <a:ext cx="523719" cy="625426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C851C34-7B6F-0C86-6B7F-143DD7B36796}"/>
              </a:ext>
            </a:extLst>
          </p:cNvPr>
          <p:cNvGrpSpPr/>
          <p:nvPr/>
        </p:nvGrpSpPr>
        <p:grpSpPr>
          <a:xfrm>
            <a:off x="5295974" y="4493754"/>
            <a:ext cx="908769" cy="1210479"/>
            <a:chOff x="1113545" y="912149"/>
            <a:chExt cx="1380565" cy="200194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A254F1B-1A6F-9169-C994-17CF7A8317F8}"/>
                </a:ext>
              </a:extLst>
            </p:cNvPr>
            <p:cNvGrpSpPr/>
            <p:nvPr/>
          </p:nvGrpSpPr>
          <p:grpSpPr>
            <a:xfrm>
              <a:off x="1224457" y="912149"/>
              <a:ext cx="1158742" cy="1411939"/>
              <a:chOff x="1224457" y="912149"/>
              <a:chExt cx="1158742" cy="1411939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926210CC-F9FD-1B39-64D9-02DDF2711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4457" y="1353117"/>
                <a:ext cx="1158742" cy="970971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50F74E32-71F2-F97A-864C-6C52DC1796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5762" y="912149"/>
                <a:ext cx="1047437" cy="557147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781C82-BB87-1CBD-DED5-6B1D858C6951}"/>
                </a:ext>
              </a:extLst>
            </p:cNvPr>
            <p:cNvSpPr txBox="1"/>
            <p:nvPr/>
          </p:nvSpPr>
          <p:spPr>
            <a:xfrm>
              <a:off x="1113545" y="2252372"/>
              <a:ext cx="1380565" cy="661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hromatica" panose="00000500000000000000" pitchFamily="50" charset="-94"/>
                </a:rPr>
                <a:t>spark-worker-2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42BD3A-5DE9-3CBF-F282-F9F02946DD5E}"/>
              </a:ext>
            </a:extLst>
          </p:cNvPr>
          <p:cNvCxnSpPr>
            <a:stCxn id="22" idx="3"/>
            <a:endCxn id="38" idx="1"/>
          </p:cNvCxnSpPr>
          <p:nvPr/>
        </p:nvCxnSpPr>
        <p:spPr>
          <a:xfrm>
            <a:off x="6185359" y="2095933"/>
            <a:ext cx="1381004" cy="1585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B30FC20-F861-5DD4-6A51-4A8EB76714E4}"/>
              </a:ext>
            </a:extLst>
          </p:cNvPr>
          <p:cNvCxnSpPr>
            <a:cxnSpLocks/>
            <a:stCxn id="14" idx="3"/>
            <a:endCxn id="38" idx="1"/>
          </p:cNvCxnSpPr>
          <p:nvPr/>
        </p:nvCxnSpPr>
        <p:spPr>
          <a:xfrm flipV="1">
            <a:off x="6131735" y="3681403"/>
            <a:ext cx="1434628" cy="13725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95190F-C822-1247-2D76-0E8711D3A8CB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 flipV="1">
            <a:off x="4339064" y="2095933"/>
            <a:ext cx="1083543" cy="12874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24A81C0-D25F-90E9-157F-1E6A02EC2F30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4339064" y="3383432"/>
            <a:ext cx="1029919" cy="1670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379F854-19E6-91B3-D7B6-AD7C9A374A9B}"/>
              </a:ext>
            </a:extLst>
          </p:cNvPr>
          <p:cNvCxnSpPr>
            <a:stCxn id="36" idx="3"/>
            <a:endCxn id="22" idx="1"/>
          </p:cNvCxnSpPr>
          <p:nvPr/>
        </p:nvCxnSpPr>
        <p:spPr>
          <a:xfrm flipV="1">
            <a:off x="2023692" y="2095933"/>
            <a:ext cx="3398915" cy="12875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A517E16-BB21-6D79-81D4-FF91B10A85D5}"/>
              </a:ext>
            </a:extLst>
          </p:cNvPr>
          <p:cNvCxnSpPr>
            <a:cxnSpLocks/>
            <a:stCxn id="36" idx="3"/>
            <a:endCxn id="14" idx="1"/>
          </p:cNvCxnSpPr>
          <p:nvPr/>
        </p:nvCxnSpPr>
        <p:spPr>
          <a:xfrm>
            <a:off x="2023692" y="3383497"/>
            <a:ext cx="3345291" cy="16704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4A02CD4-1CE4-AA48-DACA-98D46C207620}"/>
              </a:ext>
            </a:extLst>
          </p:cNvPr>
          <p:cNvCxnSpPr>
            <a:cxnSpLocks/>
            <a:stCxn id="36" idx="3"/>
            <a:endCxn id="17" idx="1"/>
          </p:cNvCxnSpPr>
          <p:nvPr/>
        </p:nvCxnSpPr>
        <p:spPr>
          <a:xfrm flipV="1">
            <a:off x="2023692" y="3383432"/>
            <a:ext cx="1552620" cy="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76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Installing Spark Standalone to a Cluster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812081" y="1031726"/>
            <a:ext cx="10363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hromatica" panose="00000500000000000000" pitchFamily="50" charset="-94"/>
              </a:rPr>
              <a:t>To install Spark Standalone mode, you simply place a compiled version of Spark on each node on the cluster.</a:t>
            </a:r>
            <a:endParaRPr lang="tr-TR" sz="2400" dirty="0">
              <a:latin typeface="Chromatica" panose="00000500000000000000" pitchFamily="50" charset="-94"/>
            </a:endParaRPr>
          </a:p>
        </p:txBody>
      </p:sp>
      <p:sp>
        <p:nvSpPr>
          <p:cNvPr id="14" name="Dikdörtgen 10">
            <a:extLst>
              <a:ext uri="{FF2B5EF4-FFF2-40B4-BE49-F238E27FC236}">
                <a16:creationId xmlns:a16="http://schemas.microsoft.com/office/drawing/2014/main" id="{B393D4D5-57DA-485B-9A8B-7FC0673AE122}"/>
              </a:ext>
            </a:extLst>
          </p:cNvPr>
          <p:cNvSpPr/>
          <p:nvPr/>
        </p:nvSpPr>
        <p:spPr>
          <a:xfrm>
            <a:off x="812081" y="2129444"/>
            <a:ext cx="1036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./sbin/start-master.sh</a:t>
            </a:r>
          </a:p>
        </p:txBody>
      </p:sp>
      <p:sp>
        <p:nvSpPr>
          <p:cNvPr id="15" name="Dikdörtgen 10">
            <a:extLst>
              <a:ext uri="{FF2B5EF4-FFF2-40B4-BE49-F238E27FC236}">
                <a16:creationId xmlns:a16="http://schemas.microsoft.com/office/drawing/2014/main" id="{A2BB71B0-120C-45D4-B497-C8B3B84E61F8}"/>
              </a:ext>
            </a:extLst>
          </p:cNvPr>
          <p:cNvSpPr/>
          <p:nvPr/>
        </p:nvSpPr>
        <p:spPr>
          <a:xfrm>
            <a:off x="812081" y="3429000"/>
            <a:ext cx="1036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./sbin/start-worker.sh &lt;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master-spark-URL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7" name="Dikdörtgen 10">
            <a:extLst>
              <a:ext uri="{FF2B5EF4-FFF2-40B4-BE49-F238E27FC236}">
                <a16:creationId xmlns:a16="http://schemas.microsoft.com/office/drawing/2014/main" id="{6A21740A-E065-4065-A08D-30B3C3C523F6}"/>
              </a:ext>
            </a:extLst>
          </p:cNvPr>
          <p:cNvSpPr/>
          <p:nvPr/>
        </p:nvSpPr>
        <p:spPr>
          <a:xfrm>
            <a:off x="726141" y="4557241"/>
            <a:ext cx="1036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hromatica" panose="00000500000000000000" pitchFamily="50" charset="-94"/>
              </a:rPr>
              <a:t>These scripts are available at 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SPARK_HOME/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</a:p>
        </p:txBody>
      </p:sp>
    </p:spTree>
    <p:extLst>
      <p:ext uri="{BB962C8B-B14F-4D97-AF65-F5344CB8AC3E}">
        <p14:creationId xmlns:p14="http://schemas.microsoft.com/office/powerpoint/2010/main" val="31843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200" b="1" dirty="0"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Kaynaklar</a:t>
            </a:r>
            <a:endParaRPr lang="en-US" sz="3200" b="1" dirty="0"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1395162" y="1322502"/>
            <a:ext cx="9780838" cy="1331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sz="1400" dirty="0">
                <a:solidFill>
                  <a:schemeClr val="bg2">
                    <a:lumMod val="2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https://scikit-learn.org/stable/modules/compose.html#pipeline</a:t>
            </a:r>
            <a:endParaRPr lang="tr-TR" sz="1400" dirty="0">
              <a:solidFill>
                <a:schemeClr val="bg2">
                  <a:lumMod val="25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sz="1400" dirty="0">
                <a:solidFill>
                  <a:schemeClr val="bg2">
                    <a:lumMod val="2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  <a:hlinkClick r:id="rId3"/>
              </a:rPr>
              <a:t>https://towardsdatascience.com/from-ml-model-to-ml-pipeline-9f95c32c6512</a:t>
            </a:r>
            <a:endParaRPr lang="tr-TR" sz="1400" dirty="0">
              <a:solidFill>
                <a:schemeClr val="bg2">
                  <a:lumMod val="25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tr-TR" sz="1400" b="1" dirty="0">
              <a:solidFill>
                <a:schemeClr val="bg2">
                  <a:lumMod val="25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029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6723</TotalTime>
  <Words>94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Chromatica</vt:lpstr>
      <vt:lpstr>Courier New</vt:lpstr>
      <vt:lpstr>Office Teması</vt:lpstr>
      <vt:lpstr>Spark Standalone Cluster Manager</vt:lpstr>
      <vt:lpstr>Spark Standalone Cluster Example on Docker Compose</vt:lpstr>
      <vt:lpstr>Installing Spark Standalone to a Cluster</vt:lpstr>
      <vt:lpstr>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177</cp:revision>
  <dcterms:created xsi:type="dcterms:W3CDTF">2018-03-04T09:30:49Z</dcterms:created>
  <dcterms:modified xsi:type="dcterms:W3CDTF">2023-02-24T06:38:39Z</dcterms:modified>
</cp:coreProperties>
</file>