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58" r:id="rId4"/>
    <p:sldId id="259" r:id="rId5"/>
    <p:sldId id="261" r:id="rId6"/>
    <p:sldId id="263" r:id="rId7"/>
    <p:sldId id="266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EF3B9-BF86-4AC4-9487-B330B6407546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833F-EE9B-4449-B17E-4CA84CA8B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33F-EE9B-4449-B17E-4CA84CA8B7D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33F-EE9B-4449-B17E-4CA84CA8B7D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33F-EE9B-4449-B17E-4CA84CA8B7D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33F-EE9B-4449-B17E-4CA84CA8B7D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33F-EE9B-4449-B17E-4CA84CA8B7D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33F-EE9B-4449-B17E-4CA84CA8B7D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33F-EE9B-4449-B17E-4CA84CA8B7D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33F-EE9B-4449-B17E-4CA84CA8B7D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33F-EE9B-4449-B17E-4CA84CA8B7D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33F-EE9B-4449-B17E-4CA84CA8B7D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33F-EE9B-4449-B17E-4CA84CA8B7D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8688-00B6-4B60-BC77-541B55229DD2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2344C-5059-4484-B9BE-4D183B082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457200" y="990600"/>
            <a:ext cx="5181600" cy="3569732"/>
            <a:chOff x="457200" y="990600"/>
            <a:chExt cx="5181600" cy="356973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57200" y="2133600"/>
              <a:ext cx="2895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21336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2209800" y="990600"/>
              <a:ext cx="1143000" cy="1143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914400" y="12192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914400" y="12192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066800" y="2133600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1066800" y="36576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57400" y="1219200"/>
              <a:ext cx="533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90800" y="2133600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24000" y="1219200"/>
              <a:ext cx="3048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828800" y="2133600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914400" y="1219200"/>
              <a:ext cx="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914400" y="2286000"/>
              <a:ext cx="1524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743200" y="213360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81200" y="213360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95400" y="213360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0600" y="4191000"/>
              <a:ext cx="1453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Left-edge use</a:t>
              </a:r>
              <a:endParaRPr lang="en-US" dirty="0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2590800" y="2438400"/>
              <a:ext cx="3048000" cy="1447800"/>
              <a:chOff x="3200400" y="5105400"/>
              <a:chExt cx="3048000" cy="14478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3200400" y="5105400"/>
                <a:ext cx="1524000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200400" y="5105400"/>
                <a:ext cx="609600" cy="14478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5029200" y="5181600"/>
                <a:ext cx="1219200" cy="9906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352800" y="5181600"/>
                <a:ext cx="1676400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 flipV="1">
                <a:off x="4724400" y="5105400"/>
                <a:ext cx="304800" cy="762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 flipV="1">
                <a:off x="3200400" y="5105400"/>
                <a:ext cx="152400" cy="762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352800" y="5181600"/>
                <a:ext cx="609600" cy="10668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4038600" y="5410200"/>
                <a:ext cx="304800" cy="3048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343400" y="5410200"/>
                <a:ext cx="914400" cy="3048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038600" y="5715000"/>
                <a:ext cx="304800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4876800" y="5715000"/>
                <a:ext cx="381000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876800" y="5715000"/>
                <a:ext cx="685800" cy="6858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343400" y="5715000"/>
                <a:ext cx="457200" cy="7620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Arrow Connector 118"/>
            <p:cNvCxnSpPr/>
            <p:nvPr/>
          </p:nvCxnSpPr>
          <p:spPr>
            <a:xfrm>
              <a:off x="3352800" y="39624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3352800" y="2438400"/>
              <a:ext cx="0" cy="152400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15379"/>
            <a:ext cx="8229600" cy="394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5581471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 line: Tissue start positions from Automatic Detection.</a:t>
            </a:r>
          </a:p>
          <a:p>
            <a:r>
              <a:rPr lang="en-US" dirty="0" smtClean="0"/>
              <a:t>Blue line: Outliers are removed.</a:t>
            </a:r>
          </a:p>
          <a:p>
            <a:r>
              <a:rPr lang="en-US" dirty="0" smtClean="0"/>
              <a:t>Purple &amp; narrow arrows indicate new chunks.</a:t>
            </a:r>
          </a:p>
          <a:p>
            <a:r>
              <a:rPr lang="en-US" dirty="0" smtClean="0"/>
              <a:t>** Improvements need to be done to restore the region pointed by a green arrow.</a:t>
            </a:r>
          </a:p>
        </p:txBody>
      </p:sp>
      <p:sp>
        <p:nvSpPr>
          <p:cNvPr id="6" name="Down Arrow 5"/>
          <p:cNvSpPr/>
          <p:nvPr/>
        </p:nvSpPr>
        <p:spPr>
          <a:xfrm rot="2457683">
            <a:off x="1100767" y="1518323"/>
            <a:ext cx="313064" cy="45303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2457683">
            <a:off x="1634167" y="1975522"/>
            <a:ext cx="313064" cy="45303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457683">
            <a:off x="2853368" y="2280322"/>
            <a:ext cx="313064" cy="45303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2457683">
            <a:off x="3234368" y="2485551"/>
            <a:ext cx="313064" cy="45303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2457683">
            <a:off x="5901368" y="2561752"/>
            <a:ext cx="313064" cy="45303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9718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764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812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908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94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814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962400" y="3048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343400" y="3048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05400" y="3124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15100" y="2362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34200" y="2286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543800" y="2362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96000" y="4953000"/>
            <a:ext cx="1143000" cy="0"/>
          </a:xfrm>
          <a:prstGeom prst="straightConnector1">
            <a:avLst/>
          </a:prstGeom>
          <a:ln w="571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48939"/>
            <a:ext cx="8229600" cy="383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6096000" y="5181600"/>
            <a:ext cx="1143000" cy="0"/>
          </a:xfrm>
          <a:prstGeom prst="straightConnector1">
            <a:avLst/>
          </a:prstGeom>
          <a:ln w="571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000" y="5581471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bad chunks are successfully removed (green arrow region).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3810000" y="990600"/>
            <a:ext cx="3581400" cy="3569732"/>
            <a:chOff x="3810000" y="990600"/>
            <a:chExt cx="3581400" cy="3569732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4800600" y="2057400"/>
              <a:ext cx="2590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4800600" y="20574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4648200" y="990600"/>
              <a:ext cx="152400" cy="1066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4648201" y="1143000"/>
              <a:ext cx="15239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4648200" y="1143000"/>
              <a:ext cx="152401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5791200" y="3581400"/>
              <a:ext cx="1295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791199" y="1143000"/>
              <a:ext cx="533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24600" y="2057400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257800" y="1143000"/>
              <a:ext cx="3048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62600" y="2514600"/>
              <a:ext cx="0" cy="10668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648200" y="1143000"/>
              <a:ext cx="1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648200" y="2438400"/>
              <a:ext cx="152402" cy="1143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477000" y="205740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14999" y="205740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29199" y="205740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172200" y="1143000"/>
              <a:ext cx="914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86600" y="2057400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800600" y="4191000"/>
              <a:ext cx="1578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Right-edge use</a:t>
              </a:r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810000" y="2438400"/>
              <a:ext cx="2057400" cy="1524000"/>
              <a:chOff x="3810000" y="2438400"/>
              <a:chExt cx="2057400" cy="15240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4038600" y="2514600"/>
                <a:ext cx="1524000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810000" y="2438400"/>
                <a:ext cx="228600" cy="14478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5562600" y="2438400"/>
                <a:ext cx="304800" cy="14478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038600" y="2438400"/>
                <a:ext cx="1524000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4038600" y="2438400"/>
                <a:ext cx="0" cy="762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3886200" y="2514600"/>
                <a:ext cx="152400" cy="12954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4267200" y="2819400"/>
                <a:ext cx="609600" cy="2286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876800" y="2819400"/>
                <a:ext cx="609600" cy="2286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267200" y="3048000"/>
                <a:ext cx="304800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181600" y="3048000"/>
                <a:ext cx="304800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181600" y="3048000"/>
                <a:ext cx="152400" cy="9144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495800" y="3048000"/>
                <a:ext cx="76200" cy="9144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Arrow Connector 36"/>
            <p:cNvCxnSpPr/>
            <p:nvPr/>
          </p:nvCxnSpPr>
          <p:spPr>
            <a:xfrm>
              <a:off x="4800600" y="2438400"/>
              <a:ext cx="0" cy="152400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562600" y="2057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4800600" y="3581400"/>
              <a:ext cx="9906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lum bright="46000"/>
          </a:blip>
          <a:srcRect b="3038"/>
          <a:stretch>
            <a:fillRect/>
          </a:stretch>
        </p:blipFill>
        <p:spPr bwMode="auto">
          <a:xfrm>
            <a:off x="5029200" y="0"/>
            <a:ext cx="4114800" cy="379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>
            <a:off x="5486399" y="1756983"/>
            <a:ext cx="297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486399" y="1756983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486399" y="914400"/>
            <a:ext cx="304801" cy="8425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14999" y="99498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58199" y="160458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81599" y="221418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953000" cy="379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/>
        </p:nvSpPr>
        <p:spPr>
          <a:xfrm>
            <a:off x="1752600" y="1752600"/>
            <a:ext cx="1524000" cy="13716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81000" y="1219200"/>
            <a:ext cx="5791200" cy="4850674"/>
            <a:chOff x="304800" y="585537"/>
            <a:chExt cx="2667000" cy="2233863"/>
          </a:xfrm>
        </p:grpSpPr>
        <p:sp>
          <p:nvSpPr>
            <p:cNvPr id="30" name="Trapezoid 29"/>
            <p:cNvSpPr/>
            <p:nvPr/>
          </p:nvSpPr>
          <p:spPr>
            <a:xfrm>
              <a:off x="304800" y="585537"/>
              <a:ext cx="2667000" cy="481263"/>
            </a:xfrm>
            <a:prstGeom prst="trapezoid">
              <a:avLst>
                <a:gd name="adj" fmla="val 78106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1066800"/>
              <a:ext cx="2667000" cy="1752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10800000">
              <a:off x="690813" y="1147011"/>
              <a:ext cx="2098508" cy="1526005"/>
            </a:xfrm>
            <a:custGeom>
              <a:avLst/>
              <a:gdLst>
                <a:gd name="connsiteX0" fmla="*/ 990929 w 2233321"/>
                <a:gd name="connsiteY0" fmla="*/ 109330 h 1282148"/>
                <a:gd name="connsiteX1" fmla="*/ 1140016 w 2233321"/>
                <a:gd name="connsiteY1" fmla="*/ 139148 h 1282148"/>
                <a:gd name="connsiteX2" fmla="*/ 1169834 w 2233321"/>
                <a:gd name="connsiteY2" fmla="*/ 149087 h 1282148"/>
                <a:gd name="connsiteX3" fmla="*/ 1199651 w 2233321"/>
                <a:gd name="connsiteY3" fmla="*/ 159026 h 1282148"/>
                <a:gd name="connsiteX4" fmla="*/ 1378555 w 2233321"/>
                <a:gd name="connsiteY4" fmla="*/ 149087 h 1282148"/>
                <a:gd name="connsiteX5" fmla="*/ 1438190 w 2233321"/>
                <a:gd name="connsiteY5" fmla="*/ 129209 h 1282148"/>
                <a:gd name="connsiteX6" fmla="*/ 1468008 w 2233321"/>
                <a:gd name="connsiteY6" fmla="*/ 119270 h 1282148"/>
                <a:gd name="connsiteX7" fmla="*/ 1517703 w 2233321"/>
                <a:gd name="connsiteY7" fmla="*/ 79513 h 1282148"/>
                <a:gd name="connsiteX8" fmla="*/ 1547521 w 2233321"/>
                <a:gd name="connsiteY8" fmla="*/ 69574 h 1282148"/>
                <a:gd name="connsiteX9" fmla="*/ 1607155 w 2233321"/>
                <a:gd name="connsiteY9" fmla="*/ 29817 h 1282148"/>
                <a:gd name="connsiteX10" fmla="*/ 1696608 w 2233321"/>
                <a:gd name="connsiteY10" fmla="*/ 9939 h 1282148"/>
                <a:gd name="connsiteX11" fmla="*/ 1845695 w 2233321"/>
                <a:gd name="connsiteY11" fmla="*/ 19878 h 1282148"/>
                <a:gd name="connsiteX12" fmla="*/ 1895390 w 2233321"/>
                <a:gd name="connsiteY12" fmla="*/ 49696 h 1282148"/>
                <a:gd name="connsiteX13" fmla="*/ 1925208 w 2233321"/>
                <a:gd name="connsiteY13" fmla="*/ 59635 h 1282148"/>
                <a:gd name="connsiteX14" fmla="*/ 1955025 w 2233321"/>
                <a:gd name="connsiteY14" fmla="*/ 89452 h 1282148"/>
                <a:gd name="connsiteX15" fmla="*/ 2004721 w 2233321"/>
                <a:gd name="connsiteY15" fmla="*/ 129209 h 1282148"/>
                <a:gd name="connsiteX16" fmla="*/ 2024599 w 2233321"/>
                <a:gd name="connsiteY16" fmla="*/ 159026 h 1282148"/>
                <a:gd name="connsiteX17" fmla="*/ 2074295 w 2233321"/>
                <a:gd name="connsiteY17" fmla="*/ 208722 h 1282148"/>
                <a:gd name="connsiteX18" fmla="*/ 2114051 w 2233321"/>
                <a:gd name="connsiteY18" fmla="*/ 268357 h 1282148"/>
                <a:gd name="connsiteX19" fmla="*/ 2123990 w 2233321"/>
                <a:gd name="connsiteY19" fmla="*/ 298174 h 1282148"/>
                <a:gd name="connsiteX20" fmla="*/ 2143868 w 2233321"/>
                <a:gd name="connsiteY20" fmla="*/ 337930 h 1282148"/>
                <a:gd name="connsiteX21" fmla="*/ 2173686 w 2233321"/>
                <a:gd name="connsiteY21" fmla="*/ 407504 h 1282148"/>
                <a:gd name="connsiteX22" fmla="*/ 2183625 w 2233321"/>
                <a:gd name="connsiteY22" fmla="*/ 447261 h 1282148"/>
                <a:gd name="connsiteX23" fmla="*/ 2203503 w 2233321"/>
                <a:gd name="connsiteY23" fmla="*/ 506896 h 1282148"/>
                <a:gd name="connsiteX24" fmla="*/ 2213442 w 2233321"/>
                <a:gd name="connsiteY24" fmla="*/ 536713 h 1282148"/>
                <a:gd name="connsiteX25" fmla="*/ 2223382 w 2233321"/>
                <a:gd name="connsiteY25" fmla="*/ 566530 h 1282148"/>
                <a:gd name="connsiteX26" fmla="*/ 2233321 w 2233321"/>
                <a:gd name="connsiteY26" fmla="*/ 596348 h 1282148"/>
                <a:gd name="connsiteX27" fmla="*/ 2223382 w 2233321"/>
                <a:gd name="connsiteY27" fmla="*/ 914400 h 1282148"/>
                <a:gd name="connsiteX28" fmla="*/ 2203503 w 2233321"/>
                <a:gd name="connsiteY28" fmla="*/ 1003852 h 1282148"/>
                <a:gd name="connsiteX29" fmla="*/ 2163747 w 2233321"/>
                <a:gd name="connsiteY29" fmla="*/ 1063487 h 1282148"/>
                <a:gd name="connsiteX30" fmla="*/ 2133929 w 2233321"/>
                <a:gd name="connsiteY30" fmla="*/ 1113183 h 1282148"/>
                <a:gd name="connsiteX31" fmla="*/ 2114051 w 2233321"/>
                <a:gd name="connsiteY31" fmla="*/ 1143000 h 1282148"/>
                <a:gd name="connsiteX32" fmla="*/ 2084234 w 2233321"/>
                <a:gd name="connsiteY32" fmla="*/ 1162878 h 1282148"/>
                <a:gd name="connsiteX33" fmla="*/ 2064355 w 2233321"/>
                <a:gd name="connsiteY33" fmla="*/ 1182757 h 1282148"/>
                <a:gd name="connsiteX34" fmla="*/ 1984842 w 2233321"/>
                <a:gd name="connsiteY34" fmla="*/ 1222513 h 1282148"/>
                <a:gd name="connsiteX35" fmla="*/ 1955025 w 2233321"/>
                <a:gd name="connsiteY35" fmla="*/ 1242391 h 1282148"/>
                <a:gd name="connsiteX36" fmla="*/ 1875512 w 2233321"/>
                <a:gd name="connsiteY36" fmla="*/ 1262270 h 1282148"/>
                <a:gd name="connsiteX37" fmla="*/ 1845695 w 2233321"/>
                <a:gd name="connsiteY37" fmla="*/ 1272209 h 1282148"/>
                <a:gd name="connsiteX38" fmla="*/ 1805938 w 2233321"/>
                <a:gd name="connsiteY38" fmla="*/ 1282148 h 1282148"/>
                <a:gd name="connsiteX39" fmla="*/ 1557460 w 2233321"/>
                <a:gd name="connsiteY39" fmla="*/ 1272209 h 1282148"/>
                <a:gd name="connsiteX40" fmla="*/ 1458068 w 2233321"/>
                <a:gd name="connsiteY40" fmla="*/ 1242391 h 1282148"/>
                <a:gd name="connsiteX41" fmla="*/ 1428251 w 2233321"/>
                <a:gd name="connsiteY41" fmla="*/ 1232452 h 1282148"/>
                <a:gd name="connsiteX42" fmla="*/ 1398434 w 2233321"/>
                <a:gd name="connsiteY42" fmla="*/ 1222513 h 1282148"/>
                <a:gd name="connsiteX43" fmla="*/ 1338799 w 2233321"/>
                <a:gd name="connsiteY43" fmla="*/ 1192696 h 1282148"/>
                <a:gd name="connsiteX44" fmla="*/ 1308982 w 2233321"/>
                <a:gd name="connsiteY44" fmla="*/ 1172817 h 1282148"/>
                <a:gd name="connsiteX45" fmla="*/ 1239408 w 2233321"/>
                <a:gd name="connsiteY45" fmla="*/ 1152939 h 1282148"/>
                <a:gd name="connsiteX46" fmla="*/ 1179773 w 2233321"/>
                <a:gd name="connsiteY46" fmla="*/ 1133061 h 1282148"/>
                <a:gd name="connsiteX47" fmla="*/ 1149955 w 2233321"/>
                <a:gd name="connsiteY47" fmla="*/ 1123122 h 1282148"/>
                <a:gd name="connsiteX48" fmla="*/ 980990 w 2233321"/>
                <a:gd name="connsiteY48" fmla="*/ 1133061 h 1282148"/>
                <a:gd name="connsiteX49" fmla="*/ 921355 w 2233321"/>
                <a:gd name="connsiteY49" fmla="*/ 1152939 h 1282148"/>
                <a:gd name="connsiteX50" fmla="*/ 891538 w 2233321"/>
                <a:gd name="connsiteY50" fmla="*/ 1162878 h 1282148"/>
                <a:gd name="connsiteX51" fmla="*/ 861721 w 2233321"/>
                <a:gd name="connsiteY51" fmla="*/ 1182757 h 1282148"/>
                <a:gd name="connsiteX52" fmla="*/ 802086 w 2233321"/>
                <a:gd name="connsiteY52" fmla="*/ 1202635 h 1282148"/>
                <a:gd name="connsiteX53" fmla="*/ 712634 w 2233321"/>
                <a:gd name="connsiteY53" fmla="*/ 1232452 h 1282148"/>
                <a:gd name="connsiteX54" fmla="*/ 454216 w 2233321"/>
                <a:gd name="connsiteY54" fmla="*/ 1222513 h 1282148"/>
                <a:gd name="connsiteX55" fmla="*/ 424399 w 2233321"/>
                <a:gd name="connsiteY55" fmla="*/ 1212574 h 1282148"/>
                <a:gd name="connsiteX56" fmla="*/ 384642 w 2233321"/>
                <a:gd name="connsiteY56" fmla="*/ 1202635 h 1282148"/>
                <a:gd name="connsiteX57" fmla="*/ 325008 w 2233321"/>
                <a:gd name="connsiteY57" fmla="*/ 1162878 h 1282148"/>
                <a:gd name="connsiteX58" fmla="*/ 295190 w 2233321"/>
                <a:gd name="connsiteY58" fmla="*/ 1143000 h 1282148"/>
                <a:gd name="connsiteX59" fmla="*/ 265373 w 2233321"/>
                <a:gd name="connsiteY59" fmla="*/ 1113183 h 1282148"/>
                <a:gd name="connsiteX60" fmla="*/ 235555 w 2233321"/>
                <a:gd name="connsiteY60" fmla="*/ 1093304 h 1282148"/>
                <a:gd name="connsiteX61" fmla="*/ 185860 w 2233321"/>
                <a:gd name="connsiteY61" fmla="*/ 1023730 h 1282148"/>
                <a:gd name="connsiteX62" fmla="*/ 156042 w 2233321"/>
                <a:gd name="connsiteY62" fmla="*/ 993913 h 1282148"/>
                <a:gd name="connsiteX63" fmla="*/ 126225 w 2233321"/>
                <a:gd name="connsiteY63" fmla="*/ 944217 h 1282148"/>
                <a:gd name="connsiteX64" fmla="*/ 116286 w 2233321"/>
                <a:gd name="connsiteY64" fmla="*/ 914400 h 1282148"/>
                <a:gd name="connsiteX65" fmla="*/ 96408 w 2233321"/>
                <a:gd name="connsiteY65" fmla="*/ 884583 h 1282148"/>
                <a:gd name="connsiteX66" fmla="*/ 76529 w 2233321"/>
                <a:gd name="connsiteY66" fmla="*/ 824948 h 1282148"/>
                <a:gd name="connsiteX67" fmla="*/ 56651 w 2233321"/>
                <a:gd name="connsiteY67" fmla="*/ 765313 h 1282148"/>
                <a:gd name="connsiteX68" fmla="*/ 26834 w 2233321"/>
                <a:gd name="connsiteY68" fmla="*/ 675861 h 1282148"/>
                <a:gd name="connsiteX69" fmla="*/ 16895 w 2233321"/>
                <a:gd name="connsiteY69" fmla="*/ 646043 h 1282148"/>
                <a:gd name="connsiteX70" fmla="*/ 16895 w 2233321"/>
                <a:gd name="connsiteY70" fmla="*/ 318052 h 1282148"/>
                <a:gd name="connsiteX71" fmla="*/ 26834 w 2233321"/>
                <a:gd name="connsiteY71" fmla="*/ 278296 h 1282148"/>
                <a:gd name="connsiteX72" fmla="*/ 46712 w 2233321"/>
                <a:gd name="connsiteY72" fmla="*/ 258417 h 1282148"/>
                <a:gd name="connsiteX73" fmla="*/ 106347 w 2233321"/>
                <a:gd name="connsiteY73" fmla="*/ 178904 h 1282148"/>
                <a:gd name="connsiteX74" fmla="*/ 165982 w 2233321"/>
                <a:gd name="connsiteY74" fmla="*/ 139148 h 1282148"/>
                <a:gd name="connsiteX75" fmla="*/ 225616 w 2233321"/>
                <a:gd name="connsiteY75" fmla="*/ 99391 h 1282148"/>
                <a:gd name="connsiteX76" fmla="*/ 245495 w 2233321"/>
                <a:gd name="connsiteY76" fmla="*/ 79513 h 1282148"/>
                <a:gd name="connsiteX77" fmla="*/ 334947 w 2233321"/>
                <a:gd name="connsiteY77" fmla="*/ 49696 h 1282148"/>
                <a:gd name="connsiteX78" fmla="*/ 364764 w 2233321"/>
                <a:gd name="connsiteY78" fmla="*/ 39757 h 1282148"/>
                <a:gd name="connsiteX79" fmla="*/ 394582 w 2233321"/>
                <a:gd name="connsiteY79" fmla="*/ 29817 h 1282148"/>
                <a:gd name="connsiteX80" fmla="*/ 434338 w 2233321"/>
                <a:gd name="connsiteY80" fmla="*/ 19878 h 1282148"/>
                <a:gd name="connsiteX81" fmla="*/ 464155 w 2233321"/>
                <a:gd name="connsiteY81" fmla="*/ 9939 h 1282148"/>
                <a:gd name="connsiteX82" fmla="*/ 543668 w 2233321"/>
                <a:gd name="connsiteY82" fmla="*/ 0 h 1282148"/>
                <a:gd name="connsiteX83" fmla="*/ 752390 w 2233321"/>
                <a:gd name="connsiteY83" fmla="*/ 9939 h 1282148"/>
                <a:gd name="connsiteX84" fmla="*/ 782208 w 2233321"/>
                <a:gd name="connsiteY84" fmla="*/ 19878 h 1282148"/>
                <a:gd name="connsiteX85" fmla="*/ 891538 w 2233321"/>
                <a:gd name="connsiteY85" fmla="*/ 49696 h 1282148"/>
                <a:gd name="connsiteX86" fmla="*/ 921355 w 2233321"/>
                <a:gd name="connsiteY86" fmla="*/ 59635 h 1282148"/>
                <a:gd name="connsiteX87" fmla="*/ 1000868 w 2233321"/>
                <a:gd name="connsiteY87" fmla="*/ 99391 h 1282148"/>
                <a:gd name="connsiteX88" fmla="*/ 990929 w 2233321"/>
                <a:gd name="connsiteY88" fmla="*/ 109330 h 1282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2233321" h="1282148">
                  <a:moveTo>
                    <a:pt x="990929" y="109330"/>
                  </a:moveTo>
                  <a:cubicBezTo>
                    <a:pt x="1101209" y="121584"/>
                    <a:pt x="1051919" y="109783"/>
                    <a:pt x="1140016" y="139148"/>
                  </a:cubicBezTo>
                  <a:lnTo>
                    <a:pt x="1169834" y="149087"/>
                  </a:lnTo>
                  <a:lnTo>
                    <a:pt x="1199651" y="159026"/>
                  </a:lnTo>
                  <a:cubicBezTo>
                    <a:pt x="1259286" y="155713"/>
                    <a:pt x="1319290" y="156495"/>
                    <a:pt x="1378555" y="149087"/>
                  </a:cubicBezTo>
                  <a:cubicBezTo>
                    <a:pt x="1399347" y="146488"/>
                    <a:pt x="1418312" y="135835"/>
                    <a:pt x="1438190" y="129209"/>
                  </a:cubicBezTo>
                  <a:lnTo>
                    <a:pt x="1468008" y="119270"/>
                  </a:lnTo>
                  <a:cubicBezTo>
                    <a:pt x="1486497" y="100780"/>
                    <a:pt x="1492626" y="92051"/>
                    <a:pt x="1517703" y="79513"/>
                  </a:cubicBezTo>
                  <a:cubicBezTo>
                    <a:pt x="1527074" y="74828"/>
                    <a:pt x="1537582" y="72887"/>
                    <a:pt x="1547521" y="69574"/>
                  </a:cubicBezTo>
                  <a:cubicBezTo>
                    <a:pt x="1567399" y="56322"/>
                    <a:pt x="1583589" y="33745"/>
                    <a:pt x="1607155" y="29817"/>
                  </a:cubicBezTo>
                  <a:cubicBezTo>
                    <a:pt x="1677124" y="18156"/>
                    <a:pt x="1647672" y="26251"/>
                    <a:pt x="1696608" y="9939"/>
                  </a:cubicBezTo>
                  <a:cubicBezTo>
                    <a:pt x="1746304" y="13252"/>
                    <a:pt x="1796194" y="14378"/>
                    <a:pt x="1845695" y="19878"/>
                  </a:cubicBezTo>
                  <a:cubicBezTo>
                    <a:pt x="1891770" y="24997"/>
                    <a:pt x="1861514" y="29370"/>
                    <a:pt x="1895390" y="49696"/>
                  </a:cubicBezTo>
                  <a:cubicBezTo>
                    <a:pt x="1904374" y="55086"/>
                    <a:pt x="1915269" y="56322"/>
                    <a:pt x="1925208" y="59635"/>
                  </a:cubicBezTo>
                  <a:cubicBezTo>
                    <a:pt x="1935147" y="69574"/>
                    <a:pt x="1944227" y="80454"/>
                    <a:pt x="1955025" y="89452"/>
                  </a:cubicBezTo>
                  <a:cubicBezTo>
                    <a:pt x="1986022" y="115282"/>
                    <a:pt x="1981587" y="100292"/>
                    <a:pt x="2004721" y="129209"/>
                  </a:cubicBezTo>
                  <a:cubicBezTo>
                    <a:pt x="2012183" y="138537"/>
                    <a:pt x="2016733" y="150036"/>
                    <a:pt x="2024599" y="159026"/>
                  </a:cubicBezTo>
                  <a:cubicBezTo>
                    <a:pt x="2040026" y="176657"/>
                    <a:pt x="2074295" y="208722"/>
                    <a:pt x="2074295" y="208722"/>
                  </a:cubicBezTo>
                  <a:cubicBezTo>
                    <a:pt x="2097927" y="279619"/>
                    <a:pt x="2064418" y="193906"/>
                    <a:pt x="2114051" y="268357"/>
                  </a:cubicBezTo>
                  <a:cubicBezTo>
                    <a:pt x="2119862" y="277074"/>
                    <a:pt x="2119863" y="288544"/>
                    <a:pt x="2123990" y="298174"/>
                  </a:cubicBezTo>
                  <a:cubicBezTo>
                    <a:pt x="2129826" y="311792"/>
                    <a:pt x="2138032" y="324312"/>
                    <a:pt x="2143868" y="337930"/>
                  </a:cubicBezTo>
                  <a:cubicBezTo>
                    <a:pt x="2187742" y="440300"/>
                    <a:pt x="2107761" y="275654"/>
                    <a:pt x="2173686" y="407504"/>
                  </a:cubicBezTo>
                  <a:cubicBezTo>
                    <a:pt x="2176999" y="420756"/>
                    <a:pt x="2179700" y="434177"/>
                    <a:pt x="2183625" y="447261"/>
                  </a:cubicBezTo>
                  <a:cubicBezTo>
                    <a:pt x="2189646" y="467331"/>
                    <a:pt x="2196877" y="487018"/>
                    <a:pt x="2203503" y="506896"/>
                  </a:cubicBezTo>
                  <a:lnTo>
                    <a:pt x="2213442" y="536713"/>
                  </a:lnTo>
                  <a:lnTo>
                    <a:pt x="2223382" y="566530"/>
                  </a:lnTo>
                  <a:lnTo>
                    <a:pt x="2233321" y="596348"/>
                  </a:lnTo>
                  <a:cubicBezTo>
                    <a:pt x="2230008" y="702365"/>
                    <a:pt x="2229107" y="808486"/>
                    <a:pt x="2223382" y="914400"/>
                  </a:cubicBezTo>
                  <a:cubicBezTo>
                    <a:pt x="2223192" y="917914"/>
                    <a:pt x="2207489" y="995880"/>
                    <a:pt x="2203503" y="1003852"/>
                  </a:cubicBezTo>
                  <a:cubicBezTo>
                    <a:pt x="2192819" y="1025220"/>
                    <a:pt x="2171302" y="1040822"/>
                    <a:pt x="2163747" y="1063487"/>
                  </a:cubicBezTo>
                  <a:cubicBezTo>
                    <a:pt x="2146487" y="1115268"/>
                    <a:pt x="2165114" y="1074202"/>
                    <a:pt x="2133929" y="1113183"/>
                  </a:cubicBezTo>
                  <a:cubicBezTo>
                    <a:pt x="2126467" y="1122511"/>
                    <a:pt x="2122498" y="1134553"/>
                    <a:pt x="2114051" y="1143000"/>
                  </a:cubicBezTo>
                  <a:cubicBezTo>
                    <a:pt x="2105604" y="1151447"/>
                    <a:pt x="2093562" y="1155416"/>
                    <a:pt x="2084234" y="1162878"/>
                  </a:cubicBezTo>
                  <a:cubicBezTo>
                    <a:pt x="2076916" y="1168732"/>
                    <a:pt x="2072391" y="1177936"/>
                    <a:pt x="2064355" y="1182757"/>
                  </a:cubicBezTo>
                  <a:cubicBezTo>
                    <a:pt x="2038945" y="1198003"/>
                    <a:pt x="2009498" y="1206076"/>
                    <a:pt x="1984842" y="1222513"/>
                  </a:cubicBezTo>
                  <a:cubicBezTo>
                    <a:pt x="1974903" y="1229139"/>
                    <a:pt x="1965709" y="1237049"/>
                    <a:pt x="1955025" y="1242391"/>
                  </a:cubicBezTo>
                  <a:cubicBezTo>
                    <a:pt x="1932308" y="1253750"/>
                    <a:pt x="1898191" y="1256600"/>
                    <a:pt x="1875512" y="1262270"/>
                  </a:cubicBezTo>
                  <a:cubicBezTo>
                    <a:pt x="1865348" y="1264811"/>
                    <a:pt x="1855769" y="1269331"/>
                    <a:pt x="1845695" y="1272209"/>
                  </a:cubicBezTo>
                  <a:cubicBezTo>
                    <a:pt x="1832560" y="1275962"/>
                    <a:pt x="1819190" y="1278835"/>
                    <a:pt x="1805938" y="1282148"/>
                  </a:cubicBezTo>
                  <a:cubicBezTo>
                    <a:pt x="1723112" y="1278835"/>
                    <a:pt x="1640156" y="1277912"/>
                    <a:pt x="1557460" y="1272209"/>
                  </a:cubicBezTo>
                  <a:cubicBezTo>
                    <a:pt x="1538517" y="1270903"/>
                    <a:pt x="1467553" y="1245553"/>
                    <a:pt x="1458068" y="1242391"/>
                  </a:cubicBezTo>
                  <a:lnTo>
                    <a:pt x="1428251" y="1232452"/>
                  </a:lnTo>
                  <a:cubicBezTo>
                    <a:pt x="1418312" y="1229139"/>
                    <a:pt x="1407151" y="1228324"/>
                    <a:pt x="1398434" y="1222513"/>
                  </a:cubicBezTo>
                  <a:cubicBezTo>
                    <a:pt x="1359899" y="1196824"/>
                    <a:pt x="1379948" y="1206412"/>
                    <a:pt x="1338799" y="1192696"/>
                  </a:cubicBezTo>
                  <a:cubicBezTo>
                    <a:pt x="1328860" y="1186070"/>
                    <a:pt x="1319666" y="1178159"/>
                    <a:pt x="1308982" y="1172817"/>
                  </a:cubicBezTo>
                  <a:cubicBezTo>
                    <a:pt x="1292284" y="1164468"/>
                    <a:pt x="1255327" y="1157715"/>
                    <a:pt x="1239408" y="1152939"/>
                  </a:cubicBezTo>
                  <a:cubicBezTo>
                    <a:pt x="1219338" y="1146918"/>
                    <a:pt x="1199651" y="1139687"/>
                    <a:pt x="1179773" y="1133061"/>
                  </a:cubicBezTo>
                  <a:lnTo>
                    <a:pt x="1149955" y="1123122"/>
                  </a:lnTo>
                  <a:cubicBezTo>
                    <a:pt x="1093633" y="1126435"/>
                    <a:pt x="1036935" y="1125764"/>
                    <a:pt x="980990" y="1133061"/>
                  </a:cubicBezTo>
                  <a:cubicBezTo>
                    <a:pt x="960212" y="1135771"/>
                    <a:pt x="941233" y="1146313"/>
                    <a:pt x="921355" y="1152939"/>
                  </a:cubicBezTo>
                  <a:lnTo>
                    <a:pt x="891538" y="1162878"/>
                  </a:lnTo>
                  <a:cubicBezTo>
                    <a:pt x="881599" y="1169504"/>
                    <a:pt x="872637" y="1177905"/>
                    <a:pt x="861721" y="1182757"/>
                  </a:cubicBezTo>
                  <a:cubicBezTo>
                    <a:pt x="842573" y="1191267"/>
                    <a:pt x="819521" y="1191012"/>
                    <a:pt x="802086" y="1202635"/>
                  </a:cubicBezTo>
                  <a:cubicBezTo>
                    <a:pt x="755500" y="1233691"/>
                    <a:pt x="784051" y="1220549"/>
                    <a:pt x="712634" y="1232452"/>
                  </a:cubicBezTo>
                  <a:cubicBezTo>
                    <a:pt x="626495" y="1229139"/>
                    <a:pt x="540215" y="1228444"/>
                    <a:pt x="454216" y="1222513"/>
                  </a:cubicBezTo>
                  <a:cubicBezTo>
                    <a:pt x="443764" y="1221792"/>
                    <a:pt x="434473" y="1215452"/>
                    <a:pt x="424399" y="1212574"/>
                  </a:cubicBezTo>
                  <a:cubicBezTo>
                    <a:pt x="411264" y="1208821"/>
                    <a:pt x="397894" y="1205948"/>
                    <a:pt x="384642" y="1202635"/>
                  </a:cubicBezTo>
                  <a:lnTo>
                    <a:pt x="325008" y="1162878"/>
                  </a:lnTo>
                  <a:cubicBezTo>
                    <a:pt x="315069" y="1156252"/>
                    <a:pt x="303637" y="1151447"/>
                    <a:pt x="295190" y="1143000"/>
                  </a:cubicBezTo>
                  <a:cubicBezTo>
                    <a:pt x="285251" y="1133061"/>
                    <a:pt x="276171" y="1122181"/>
                    <a:pt x="265373" y="1113183"/>
                  </a:cubicBezTo>
                  <a:cubicBezTo>
                    <a:pt x="256196" y="1105536"/>
                    <a:pt x="244002" y="1101751"/>
                    <a:pt x="235555" y="1093304"/>
                  </a:cubicBezTo>
                  <a:cubicBezTo>
                    <a:pt x="199740" y="1057489"/>
                    <a:pt x="214083" y="1057598"/>
                    <a:pt x="185860" y="1023730"/>
                  </a:cubicBezTo>
                  <a:cubicBezTo>
                    <a:pt x="176861" y="1012932"/>
                    <a:pt x="165981" y="1003852"/>
                    <a:pt x="156042" y="993913"/>
                  </a:cubicBezTo>
                  <a:cubicBezTo>
                    <a:pt x="127887" y="909447"/>
                    <a:pt x="167154" y="1012433"/>
                    <a:pt x="126225" y="944217"/>
                  </a:cubicBezTo>
                  <a:cubicBezTo>
                    <a:pt x="120835" y="935233"/>
                    <a:pt x="120971" y="923771"/>
                    <a:pt x="116286" y="914400"/>
                  </a:cubicBezTo>
                  <a:cubicBezTo>
                    <a:pt x="110944" y="903716"/>
                    <a:pt x="101259" y="895499"/>
                    <a:pt x="96408" y="884583"/>
                  </a:cubicBezTo>
                  <a:cubicBezTo>
                    <a:pt x="87898" y="865435"/>
                    <a:pt x="83155" y="844826"/>
                    <a:pt x="76529" y="824948"/>
                  </a:cubicBezTo>
                  <a:lnTo>
                    <a:pt x="56651" y="765313"/>
                  </a:lnTo>
                  <a:lnTo>
                    <a:pt x="26834" y="675861"/>
                  </a:lnTo>
                  <a:lnTo>
                    <a:pt x="16895" y="646043"/>
                  </a:lnTo>
                  <a:cubicBezTo>
                    <a:pt x="0" y="493998"/>
                    <a:pt x="842" y="542791"/>
                    <a:pt x="16895" y="318052"/>
                  </a:cubicBezTo>
                  <a:cubicBezTo>
                    <a:pt x="17868" y="304427"/>
                    <a:pt x="20725" y="290514"/>
                    <a:pt x="26834" y="278296"/>
                  </a:cubicBezTo>
                  <a:cubicBezTo>
                    <a:pt x="31025" y="269914"/>
                    <a:pt x="41090" y="265914"/>
                    <a:pt x="46712" y="258417"/>
                  </a:cubicBezTo>
                  <a:cubicBezTo>
                    <a:pt x="64332" y="234923"/>
                    <a:pt x="80297" y="198442"/>
                    <a:pt x="106347" y="178904"/>
                  </a:cubicBezTo>
                  <a:cubicBezTo>
                    <a:pt x="125460" y="164570"/>
                    <a:pt x="146104" y="152400"/>
                    <a:pt x="165982" y="139148"/>
                  </a:cubicBezTo>
                  <a:cubicBezTo>
                    <a:pt x="165987" y="139145"/>
                    <a:pt x="225612" y="99395"/>
                    <a:pt x="225616" y="99391"/>
                  </a:cubicBezTo>
                  <a:cubicBezTo>
                    <a:pt x="232242" y="92765"/>
                    <a:pt x="237113" y="83704"/>
                    <a:pt x="245495" y="79513"/>
                  </a:cubicBezTo>
                  <a:cubicBezTo>
                    <a:pt x="245501" y="79510"/>
                    <a:pt x="320036" y="54666"/>
                    <a:pt x="334947" y="49696"/>
                  </a:cubicBezTo>
                  <a:lnTo>
                    <a:pt x="364764" y="39757"/>
                  </a:lnTo>
                  <a:cubicBezTo>
                    <a:pt x="374703" y="36444"/>
                    <a:pt x="384418" y="32358"/>
                    <a:pt x="394582" y="29817"/>
                  </a:cubicBezTo>
                  <a:cubicBezTo>
                    <a:pt x="407834" y="26504"/>
                    <a:pt x="421204" y="23631"/>
                    <a:pt x="434338" y="19878"/>
                  </a:cubicBezTo>
                  <a:cubicBezTo>
                    <a:pt x="444412" y="17000"/>
                    <a:pt x="453847" y="11813"/>
                    <a:pt x="464155" y="9939"/>
                  </a:cubicBezTo>
                  <a:cubicBezTo>
                    <a:pt x="490435" y="5161"/>
                    <a:pt x="517164" y="3313"/>
                    <a:pt x="543668" y="0"/>
                  </a:cubicBezTo>
                  <a:cubicBezTo>
                    <a:pt x="613242" y="3313"/>
                    <a:pt x="682978" y="4155"/>
                    <a:pt x="752390" y="9939"/>
                  </a:cubicBezTo>
                  <a:cubicBezTo>
                    <a:pt x="762831" y="10809"/>
                    <a:pt x="772044" y="17337"/>
                    <a:pt x="782208" y="19878"/>
                  </a:cubicBezTo>
                  <a:cubicBezTo>
                    <a:pt x="894590" y="47973"/>
                    <a:pt x="763608" y="7052"/>
                    <a:pt x="891538" y="49696"/>
                  </a:cubicBezTo>
                  <a:lnTo>
                    <a:pt x="921355" y="59635"/>
                  </a:lnTo>
                  <a:cubicBezTo>
                    <a:pt x="956050" y="94329"/>
                    <a:pt x="932344" y="76550"/>
                    <a:pt x="1000868" y="99391"/>
                  </a:cubicBezTo>
                  <a:cubicBezTo>
                    <a:pt x="1033829" y="110378"/>
                    <a:pt x="1030686" y="98853"/>
                    <a:pt x="990929" y="10933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234866" y="585537"/>
              <a:ext cx="203534" cy="481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38400" y="1066800"/>
              <a:ext cx="0" cy="1752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848853" y="585537"/>
              <a:ext cx="56147" cy="481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905000" y="1066800"/>
              <a:ext cx="0" cy="1752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371600" y="585537"/>
              <a:ext cx="91239" cy="481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371600" y="1066800"/>
              <a:ext cx="0" cy="1752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838200" y="585537"/>
              <a:ext cx="238626" cy="481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38200" y="1066800"/>
              <a:ext cx="0" cy="1752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>
            <a:off x="152400" y="2667000"/>
            <a:ext cx="7239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52400" y="2418522"/>
            <a:ext cx="7239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86400" y="571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343400" y="571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00400" y="571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981200" y="571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2000" y="571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29400" y="19812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29400" y="266700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0"/>
            <a:ext cx="8610600" cy="28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7391400" y="1828800"/>
            <a:ext cx="0" cy="27432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/>
          <p:cNvSpPr/>
          <p:nvPr/>
        </p:nvSpPr>
        <p:spPr>
          <a:xfrm>
            <a:off x="7086600" y="1447800"/>
            <a:ext cx="609600" cy="4572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14400"/>
            <a:ext cx="8534400" cy="533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4800" y="228600"/>
            <a:ext cx="16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image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175260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72000" y="1600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0_71_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3733800" cy="3733800"/>
          </a:xfrm>
          <a:prstGeom prst="rect">
            <a:avLst/>
          </a:prstGeom>
          <a:noFill/>
        </p:spPr>
      </p:pic>
      <p:pic>
        <p:nvPicPr>
          <p:cNvPr id="31745" name="Picture 2" descr="0_71_71_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447800"/>
            <a:ext cx="3810000" cy="3810000"/>
          </a:xfrm>
          <a:prstGeom prst="rect">
            <a:avLst/>
          </a:prstGeom>
          <a:noFill/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33400" y="5493603"/>
            <a:ext cx="373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맑은 고딕" pitchFamily="50" charset="-127"/>
                <a:cs typeface="Times New Roman" pitchFamily="18" charset="0"/>
              </a:rPr>
              <a:t>Figure 1. The current image in the KESM brain atlas</a:t>
            </a:r>
            <a:r>
              <a:rPr lang="en-US" altLang="ko-KR" sz="1200" dirty="0" smtClean="0">
                <a:latin typeface="Calibri" pitchFamily="34" charset="0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맑은 고딕" pitchFamily="50" charset="-127"/>
                <a:cs typeface="Times New Roman" pitchFamily="18" charset="0"/>
              </a:rPr>
              <a:t>White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맑은 고딕" pitchFamily="50" charset="-127"/>
                <a:cs typeface="Times New Roman" pitchFamily="18" charset="0"/>
              </a:rPr>
              <a:t> circular structure is blood vessel. </a:t>
            </a:r>
            <a:r>
              <a:rPr lang="en-US" altLang="ko-KR" sz="1200" dirty="0" smtClean="0">
                <a:latin typeface="Calibri" pitchFamily="34" charset="0"/>
                <a:ea typeface="맑은 고딕" pitchFamily="50" charset="-127"/>
                <a:cs typeface="Times New Roman" pitchFamily="18" charset="0"/>
              </a:rPr>
              <a:t>Gray background is supposed to be completely transparent. But due to noisy image background, it is only partially transparent.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72000" y="5486400"/>
            <a:ext cx="419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latin typeface="Calibri" pitchFamily="34" charset="0"/>
                <a:ea typeface="맑은 고딕" pitchFamily="50" charset="-127"/>
                <a:cs typeface="Times New Roman" pitchFamily="18" charset="0"/>
              </a:rPr>
              <a:t>Figure 2. The new image.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맑은 고딕" pitchFamily="50" charset="-127"/>
                <a:cs typeface="Times New Roman" pitchFamily="18" charset="0"/>
              </a:rPr>
              <a:t>With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맑은 고딕" pitchFamily="50" charset="-127"/>
                <a:cs typeface="Times New Roman" pitchFamily="18" charset="0"/>
              </a:rPr>
              <a:t> proper intensity normalization and noise removal process, the background can be completely transparent.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Rationale for a new image process for KESM Brain Atlas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8610600" cy="28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 flipV="1">
            <a:off x="7315200" y="1828800"/>
            <a:ext cx="0" cy="27432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own Arrow 4"/>
          <p:cNvSpPr/>
          <p:nvPr/>
        </p:nvSpPr>
        <p:spPr>
          <a:xfrm rot="1784693">
            <a:off x="7239137" y="2081250"/>
            <a:ext cx="609600" cy="77678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28600" y="5004256"/>
            <a:ext cx="8534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맑은 고딕" pitchFamily="50" charset="-127"/>
                <a:cs typeface="Times New Roman" pitchFamily="18" charset="0"/>
              </a:rPr>
              <a:t>The arrow indicates the true right edge. But it is hard to identify it from the automatic tissue area detector.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Clear Right Edge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8407957" cy="4360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58674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Upper: A partial graph of tissue image start position.</a:t>
            </a:r>
          </a:p>
          <a:p>
            <a:r>
              <a:rPr lang="en-US" dirty="0" smtClean="0"/>
              <a:t>Lower: Corresponding values to the Upper showing differences between start points from two consecutive images.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Outliers in Automatic Detection Results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18385</TotalTime>
  <Words>226</Words>
  <Application>Microsoft Office PowerPoint</Application>
  <PresentationFormat>On-screen Show (4:3)</PresentationFormat>
  <Paragraphs>48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Rationale for a new image process for KESM Brain Atlas</vt:lpstr>
      <vt:lpstr>No Clear Right Edge</vt:lpstr>
      <vt:lpstr>Outliers in Automatic Detection Results</vt:lpstr>
      <vt:lpstr>Preliminary Result</vt:lpstr>
      <vt:lpstr>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Jaerock</dc:creator>
  <cp:lastModifiedBy>Jaerock</cp:lastModifiedBy>
  <cp:revision>835</cp:revision>
  <dcterms:created xsi:type="dcterms:W3CDTF">2011-10-12T19:16:12Z</dcterms:created>
  <dcterms:modified xsi:type="dcterms:W3CDTF">2011-11-10T01:55:53Z</dcterms:modified>
</cp:coreProperties>
</file>