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EF3B9-BF86-4AC4-9487-B330B6407546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833F-EE9B-4449-B17E-4CA84CA8B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33F-EE9B-4449-B17E-4CA84CA8B7D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33F-EE9B-4449-B17E-4CA84CA8B7D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>
            <a:off x="0" y="3809999"/>
            <a:ext cx="6858000" cy="1590675"/>
          </a:xfrm>
          <a:prstGeom prst="rect">
            <a:avLst/>
          </a:prstGeom>
          <a:solidFill>
            <a:schemeClr val="accent3">
              <a:lumMod val="40000"/>
              <a:lumOff val="60000"/>
              <a:alpha val="27843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0" y="7162800"/>
            <a:ext cx="6858000" cy="1981200"/>
          </a:xfrm>
          <a:prstGeom prst="rect">
            <a:avLst/>
          </a:prstGeom>
          <a:solidFill>
            <a:schemeClr val="accent3">
              <a:lumMod val="40000"/>
              <a:lumOff val="60000"/>
              <a:alpha val="27843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0" y="5486400"/>
            <a:ext cx="6858000" cy="1600200"/>
          </a:xfrm>
          <a:prstGeom prst="rect">
            <a:avLst/>
          </a:prstGeom>
          <a:solidFill>
            <a:schemeClr val="accent3">
              <a:lumMod val="40000"/>
              <a:lumOff val="60000"/>
              <a:alpha val="27843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0" y="2076450"/>
            <a:ext cx="6858000" cy="1600200"/>
          </a:xfrm>
          <a:prstGeom prst="rect">
            <a:avLst/>
          </a:prstGeom>
          <a:solidFill>
            <a:schemeClr val="accent3">
              <a:lumMod val="40000"/>
              <a:lumOff val="60000"/>
              <a:alpha val="27843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0" y="457200"/>
            <a:ext cx="6858000" cy="1524000"/>
          </a:xfrm>
          <a:prstGeom prst="rect">
            <a:avLst/>
          </a:prstGeom>
          <a:solidFill>
            <a:schemeClr val="accent3">
              <a:lumMod val="40000"/>
              <a:lumOff val="60000"/>
              <a:alpha val="27843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>
            <a:off x="0" y="457200"/>
            <a:ext cx="6896100" cy="8686800"/>
          </a:xfrm>
          <a:prstGeom prst="downArrow">
            <a:avLst>
              <a:gd name="adj1" fmla="val 50000"/>
              <a:gd name="adj2" fmla="val 23077"/>
            </a:avLst>
          </a:prstGeom>
          <a:gradFill flip="none" rotWithShape="1">
            <a:gsLst>
              <a:gs pos="0">
                <a:srgbClr val="5E9EFF">
                  <a:alpha val="21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400" y="609600"/>
            <a:ext cx="12573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Tissue Area Detector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8400" y="1371600"/>
            <a:ext cx="19431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Tissue Area Detect Controller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57600" y="990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00400" y="990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9000" y="1219200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Calls the process.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990600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startX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of a tissue area.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45" idx="3"/>
            <a:endCxn id="3" idx="1"/>
          </p:cNvCxnSpPr>
          <p:nvPr/>
        </p:nvCxnSpPr>
        <p:spPr>
          <a:xfrm>
            <a:off x="1600200" y="1562100"/>
            <a:ext cx="8382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92" idx="1"/>
          </p:cNvCxnSpPr>
          <p:nvPr/>
        </p:nvCxnSpPr>
        <p:spPr>
          <a:xfrm>
            <a:off x="4381500" y="1562100"/>
            <a:ext cx="12573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14600" y="4580692"/>
            <a:ext cx="1943100" cy="374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Crop Controller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Flowchart: Magnetic Disk 41"/>
          <p:cNvSpPr/>
          <p:nvPr/>
        </p:nvSpPr>
        <p:spPr>
          <a:xfrm>
            <a:off x="228600" y="4504492"/>
            <a:ext cx="1371600" cy="3810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Cropped image stack columns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8600" y="1447800"/>
            <a:ext cx="1371600" cy="228600"/>
          </a:xfrm>
          <a:prstGeom prst="roundRect">
            <a:avLst>
              <a:gd name="adj" fmla="val 39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RawDataInfo.xml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Flowchart: Magnetic Disk 45"/>
          <p:cNvSpPr/>
          <p:nvPr/>
        </p:nvSpPr>
        <p:spPr>
          <a:xfrm>
            <a:off x="228600" y="7258069"/>
            <a:ext cx="1485900" cy="4572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One single merged image stack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791200" y="1295400"/>
            <a:ext cx="838200" cy="228600"/>
          </a:xfrm>
          <a:prstGeom prst="roundRect">
            <a:avLst>
              <a:gd name="adj" fmla="val 363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Raw_0.xml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14600" y="6337756"/>
            <a:ext cx="1943100" cy="374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Relight Controller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95600" y="7289382"/>
            <a:ext cx="1181100" cy="3877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Merger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38400" y="1752600"/>
            <a:ext cx="1951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Manages Tissue Area Detector.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14600" y="4961692"/>
            <a:ext cx="2438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Crops a tissue area from a raw image.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14600" y="6718756"/>
            <a:ext cx="2864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Regulates intensity level and removes noise.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Flowchart: Magnetic Disk 62"/>
          <p:cNvSpPr/>
          <p:nvPr/>
        </p:nvSpPr>
        <p:spPr>
          <a:xfrm>
            <a:off x="5219700" y="6109156"/>
            <a:ext cx="1485900" cy="4572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Enhanced and indexed image stack columns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4" name="Straight Arrow Connector 63"/>
          <p:cNvCxnSpPr>
            <a:stCxn id="155" idx="2"/>
            <a:endCxn id="63" idx="1"/>
          </p:cNvCxnSpPr>
          <p:nvPr/>
        </p:nvCxnSpPr>
        <p:spPr>
          <a:xfrm>
            <a:off x="5943600" y="5880556"/>
            <a:ext cx="19050" cy="228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63" idx="3"/>
            <a:endCxn id="55" idx="0"/>
          </p:cNvCxnSpPr>
          <p:nvPr/>
        </p:nvCxnSpPr>
        <p:spPr>
          <a:xfrm rot="5400000">
            <a:off x="4362887" y="5689619"/>
            <a:ext cx="723026" cy="24765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1"/>
            <a:endCxn id="46" idx="4"/>
          </p:cNvCxnSpPr>
          <p:nvPr/>
        </p:nvCxnSpPr>
        <p:spPr>
          <a:xfrm flipH="1">
            <a:off x="1714500" y="7483276"/>
            <a:ext cx="1181100" cy="33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46" idx="3"/>
          </p:cNvCxnSpPr>
          <p:nvPr/>
        </p:nvCxnSpPr>
        <p:spPr>
          <a:xfrm rot="16200000" flipH="1">
            <a:off x="866785" y="7820034"/>
            <a:ext cx="1352531" cy="11430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-76200" y="7715269"/>
            <a:ext cx="201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In a new folder structure and 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new indexed names.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14600" y="8439169"/>
            <a:ext cx="2925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Merges all columns into a single image stack.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0"/>
            <a:ext cx="68580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KESM Suite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823743" y="152400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11/9/2011</a:t>
            </a:r>
            <a:endParaRPr lang="en-US" sz="1050" dirty="0">
              <a:solidFill>
                <a:schemeClr val="bg1">
                  <a:lumMod val="9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Flowchart: Magnetic Disk 88"/>
          <p:cNvSpPr/>
          <p:nvPr/>
        </p:nvSpPr>
        <p:spPr>
          <a:xfrm>
            <a:off x="228600" y="609600"/>
            <a:ext cx="1409700" cy="3810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Raw image stack columns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3" name="Shape 92"/>
          <p:cNvCxnSpPr>
            <a:stCxn id="92" idx="2"/>
            <a:endCxn id="103" idx="0"/>
          </p:cNvCxnSpPr>
          <p:nvPr/>
        </p:nvCxnSpPr>
        <p:spPr>
          <a:xfrm rot="5400000">
            <a:off x="4486275" y="638175"/>
            <a:ext cx="533400" cy="2609850"/>
          </a:xfrm>
          <a:prstGeom prst="bentConnector3">
            <a:avLst>
              <a:gd name="adj1" fmla="val 66072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95"/>
          <p:cNvCxnSpPr>
            <a:stCxn id="89" idx="3"/>
            <a:endCxn id="109" idx="0"/>
          </p:cNvCxnSpPr>
          <p:nvPr/>
        </p:nvCxnSpPr>
        <p:spPr>
          <a:xfrm rot="5400000">
            <a:off x="847725" y="1057275"/>
            <a:ext cx="152400" cy="1905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228600" y="1143000"/>
            <a:ext cx="1371600" cy="228600"/>
          </a:xfrm>
          <a:prstGeom prst="roundRect">
            <a:avLst>
              <a:gd name="adj" fmla="val 39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A raw image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19400" y="3818692"/>
            <a:ext cx="12573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Cropper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28600" y="3894892"/>
            <a:ext cx="1343025" cy="228600"/>
          </a:xfrm>
          <a:prstGeom prst="roundRect">
            <a:avLst>
              <a:gd name="adj" fmla="val 39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A cropped image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8" name="Straight Arrow Connector 67"/>
          <p:cNvCxnSpPr>
            <a:stCxn id="60" idx="1"/>
            <a:endCxn id="66" idx="3"/>
          </p:cNvCxnSpPr>
          <p:nvPr/>
        </p:nvCxnSpPr>
        <p:spPr>
          <a:xfrm flipH="1">
            <a:off x="1571625" y="4009192"/>
            <a:ext cx="124777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43280" y="4428292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Calls the process.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57400" y="4199692"/>
            <a:ext cx="1585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Returns process states.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3" name="Shape 92"/>
          <p:cNvCxnSpPr>
            <a:stCxn id="109" idx="1"/>
            <a:endCxn id="60" idx="0"/>
          </p:cNvCxnSpPr>
          <p:nvPr/>
        </p:nvCxnSpPr>
        <p:spPr>
          <a:xfrm rot="10800000" flipH="1" flipV="1">
            <a:off x="228600" y="1257300"/>
            <a:ext cx="3219450" cy="2561392"/>
          </a:xfrm>
          <a:prstGeom prst="bentConnector4">
            <a:avLst>
              <a:gd name="adj1" fmla="val -5326"/>
              <a:gd name="adj2" fmla="val 92765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66" idx="2"/>
            <a:endCxn id="42" idx="1"/>
          </p:cNvCxnSpPr>
          <p:nvPr/>
        </p:nvCxnSpPr>
        <p:spPr>
          <a:xfrm>
            <a:off x="900113" y="4123492"/>
            <a:ext cx="14287" cy="381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21511" y="4919246"/>
            <a:ext cx="201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In a new folder structure and 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newly indexed names.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895600" y="5575756"/>
            <a:ext cx="1181100" cy="374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Relighter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228600" y="5651956"/>
            <a:ext cx="1371600" cy="215444"/>
          </a:xfrm>
          <a:prstGeom prst="roundRect">
            <a:avLst>
              <a:gd name="adj" fmla="val 39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A cropped image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8" name="Straight Arrow Connector 147"/>
          <p:cNvCxnSpPr>
            <a:stCxn id="42" idx="3"/>
            <a:endCxn id="147" idx="0"/>
          </p:cNvCxnSpPr>
          <p:nvPr/>
        </p:nvCxnSpPr>
        <p:spPr>
          <a:xfrm>
            <a:off x="914400" y="4885492"/>
            <a:ext cx="0" cy="7664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7" idx="3"/>
            <a:endCxn id="144" idx="1"/>
          </p:cNvCxnSpPr>
          <p:nvPr/>
        </p:nvCxnSpPr>
        <p:spPr>
          <a:xfrm>
            <a:off x="1600200" y="5759678"/>
            <a:ext cx="1295400" cy="31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/>
          <p:cNvSpPr/>
          <p:nvPr/>
        </p:nvSpPr>
        <p:spPr>
          <a:xfrm>
            <a:off x="5219700" y="5651956"/>
            <a:ext cx="1447800" cy="228600"/>
          </a:xfrm>
          <a:prstGeom prst="roundRect">
            <a:avLst>
              <a:gd name="adj" fmla="val 39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An enhanced image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6" name="Straight Arrow Connector 155"/>
          <p:cNvCxnSpPr>
            <a:stCxn id="144" idx="3"/>
            <a:endCxn id="155" idx="1"/>
          </p:cNvCxnSpPr>
          <p:nvPr/>
        </p:nvCxnSpPr>
        <p:spPr>
          <a:xfrm>
            <a:off x="4076700" y="5762863"/>
            <a:ext cx="1143000" cy="33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109" idx="3"/>
            <a:endCxn id="2" idx="1"/>
          </p:cNvCxnSpPr>
          <p:nvPr/>
        </p:nvCxnSpPr>
        <p:spPr>
          <a:xfrm flipV="1">
            <a:off x="1600200" y="800100"/>
            <a:ext cx="1219200" cy="4572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3657600" y="4199692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3200400" y="4199692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 flipV="1">
            <a:off x="3657600" y="595675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3200400" y="595675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2514600" y="8058169"/>
            <a:ext cx="1943100" cy="374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Merge Controller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V="1">
            <a:off x="3657600" y="7677169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3200400" y="7677169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3443280" y="6185356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Calls the process.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2057400" y="5956756"/>
            <a:ext cx="1585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Returns process states.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3429000" y="7905769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Calls the process.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043120" y="7677169"/>
            <a:ext cx="1585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Returns process states.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6" name="Shape 74"/>
          <p:cNvCxnSpPr>
            <a:stCxn id="46" idx="3"/>
          </p:cNvCxnSpPr>
          <p:nvPr/>
        </p:nvCxnSpPr>
        <p:spPr>
          <a:xfrm rot="16200000" flipH="1">
            <a:off x="2204005" y="6482814"/>
            <a:ext cx="1352531" cy="381744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ounded Rectangle 355"/>
          <p:cNvSpPr/>
          <p:nvPr/>
        </p:nvSpPr>
        <p:spPr>
          <a:xfrm>
            <a:off x="5295900" y="4885492"/>
            <a:ext cx="1295400" cy="228600"/>
          </a:xfrm>
          <a:prstGeom prst="roundRect">
            <a:avLst>
              <a:gd name="adj" fmla="val 39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DataInfo.xml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7" name="Shape 356"/>
          <p:cNvCxnSpPr>
            <a:stCxn id="30" idx="2"/>
            <a:endCxn id="356" idx="1"/>
          </p:cNvCxnSpPr>
          <p:nvPr/>
        </p:nvCxnSpPr>
        <p:spPr>
          <a:xfrm rot="16200000" flipH="1">
            <a:off x="4368582" y="4072473"/>
            <a:ext cx="44887" cy="180975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hape 361"/>
          <p:cNvCxnSpPr>
            <a:stCxn id="356" idx="2"/>
            <a:endCxn id="144" idx="0"/>
          </p:cNvCxnSpPr>
          <p:nvPr/>
        </p:nvCxnSpPr>
        <p:spPr>
          <a:xfrm rot="5400000">
            <a:off x="4484043" y="4116199"/>
            <a:ext cx="461664" cy="245745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366"/>
          <p:cNvCxnSpPr>
            <a:stCxn id="356" idx="3"/>
            <a:endCxn id="55" idx="3"/>
          </p:cNvCxnSpPr>
          <p:nvPr/>
        </p:nvCxnSpPr>
        <p:spPr>
          <a:xfrm flipH="1">
            <a:off x="4076700" y="4999792"/>
            <a:ext cx="2514600" cy="2483484"/>
          </a:xfrm>
          <a:prstGeom prst="bentConnector3">
            <a:avLst>
              <a:gd name="adj1" fmla="val -909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5715000" y="1371600"/>
            <a:ext cx="838200" cy="228600"/>
          </a:xfrm>
          <a:prstGeom prst="roundRect">
            <a:avLst>
              <a:gd name="adj" fmla="val 363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Raw_0.xml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5638800" y="1447800"/>
            <a:ext cx="838200" cy="228600"/>
          </a:xfrm>
          <a:prstGeom prst="roundRect">
            <a:avLst>
              <a:gd name="adj" fmla="val 363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Raw_0.xml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19400" y="2209800"/>
            <a:ext cx="12573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Outlier Remover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867400" y="3048000"/>
            <a:ext cx="838200" cy="228600"/>
          </a:xfrm>
          <a:prstGeom prst="roundRect">
            <a:avLst>
              <a:gd name="adj" fmla="val 363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Raw_0.xml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5791200" y="3124200"/>
            <a:ext cx="838200" cy="228600"/>
          </a:xfrm>
          <a:prstGeom prst="roundRect">
            <a:avLst>
              <a:gd name="adj" fmla="val 363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Raw_0.xml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715000" y="3200400"/>
            <a:ext cx="838200" cy="228600"/>
          </a:xfrm>
          <a:prstGeom prst="roundRect">
            <a:avLst>
              <a:gd name="adj" fmla="val 363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0.xml</a:t>
            </a:r>
          </a:p>
        </p:txBody>
      </p:sp>
      <p:cxnSp>
        <p:nvCxnSpPr>
          <p:cNvPr id="122" name="Shape 104"/>
          <p:cNvCxnSpPr>
            <a:stCxn id="118" idx="2"/>
            <a:endCxn id="30" idx="3"/>
          </p:cNvCxnSpPr>
          <p:nvPr/>
        </p:nvCxnSpPr>
        <p:spPr>
          <a:xfrm rot="5400000">
            <a:off x="4626501" y="3260199"/>
            <a:ext cx="1338799" cy="16764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04"/>
          <p:cNvCxnSpPr>
            <a:stCxn id="103" idx="3"/>
            <a:endCxn id="118" idx="0"/>
          </p:cNvCxnSpPr>
          <p:nvPr/>
        </p:nvCxnSpPr>
        <p:spPr>
          <a:xfrm>
            <a:off x="4076700" y="2400300"/>
            <a:ext cx="2057400" cy="8001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438400" y="2971800"/>
            <a:ext cx="19431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Outlier Remover Controller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429000" y="2819400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Calls the process.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438400" y="3352800"/>
            <a:ext cx="1585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Manages Outlier Remover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3657600" y="2590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200400" y="2590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057400" y="2590800"/>
            <a:ext cx="1585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Returns process states.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21"/>
          <p:cNvSpPr/>
          <p:nvPr/>
        </p:nvSpPr>
        <p:spPr>
          <a:xfrm>
            <a:off x="0" y="457200"/>
            <a:ext cx="6896100" cy="8686800"/>
          </a:xfrm>
          <a:prstGeom prst="downArrow">
            <a:avLst>
              <a:gd name="adj1" fmla="val 50000"/>
              <a:gd name="adj2" fmla="val 23077"/>
            </a:avLst>
          </a:prstGeom>
          <a:gradFill flip="none" rotWithShape="1">
            <a:gsLst>
              <a:gs pos="0">
                <a:srgbClr val="5E9EFF">
                  <a:alpha val="21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81000"/>
            <a:ext cx="6858000" cy="1600200"/>
          </a:xfrm>
          <a:prstGeom prst="rect">
            <a:avLst/>
          </a:prstGeom>
          <a:solidFill>
            <a:schemeClr val="accent3">
              <a:lumMod val="40000"/>
              <a:lumOff val="60000"/>
              <a:alpha val="27843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641787"/>
            <a:ext cx="1181100" cy="348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Tiler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765756"/>
            <a:ext cx="2316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Generates tile images for Web Atlas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114300" y="470357"/>
            <a:ext cx="1028700" cy="6858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Multi-level map tile images for Web Atlas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>
            <a:stCxn id="4" idx="1"/>
            <a:endCxn id="6" idx="4"/>
          </p:cNvCxnSpPr>
          <p:nvPr/>
        </p:nvCxnSpPr>
        <p:spPr>
          <a:xfrm flipH="1" flipV="1">
            <a:off x="1143000" y="813257"/>
            <a:ext cx="381000" cy="29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43000" y="1384756"/>
            <a:ext cx="1943100" cy="374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Tile Controller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86000" y="100375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100375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7400" y="1232356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Calls the process.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1003756"/>
            <a:ext cx="1524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 process states.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8440" y="641787"/>
            <a:ext cx="1181100" cy="348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Scaler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440" y="1765756"/>
            <a:ext cx="2743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Generates tile images for 3D visualization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5715000" y="483513"/>
            <a:ext cx="1028700" cy="67264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Multi-level image stacks for 3D visualization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>
            <a:stCxn id="13" idx="3"/>
            <a:endCxn id="15" idx="2"/>
          </p:cNvCxnSpPr>
          <p:nvPr/>
        </p:nvCxnSpPr>
        <p:spPr>
          <a:xfrm>
            <a:off x="5379540" y="816194"/>
            <a:ext cx="335460" cy="36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7440" y="1384756"/>
            <a:ext cx="1943100" cy="374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Scale Controller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960440" y="100375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03240" y="100375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31840" y="1232356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Calls the process.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5960" y="1003756"/>
            <a:ext cx="1524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 process states.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19587</TotalTime>
  <Words>203</Words>
  <Application>Microsoft Office PowerPoint</Application>
  <PresentationFormat>Letter Paper (8.5x11 in)</PresentationFormat>
  <Paragraphs>61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Jaerock</dc:creator>
  <cp:lastModifiedBy>Jaerock</cp:lastModifiedBy>
  <cp:revision>300</cp:revision>
  <dcterms:created xsi:type="dcterms:W3CDTF">2011-10-12T19:16:12Z</dcterms:created>
  <dcterms:modified xsi:type="dcterms:W3CDTF">2011-11-10T01:56:24Z</dcterms:modified>
</cp:coreProperties>
</file>