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C2DC-7954-4815-8BAA-3ECB8C2CF312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517F5-2359-4D19-98EB-FB1DD7CC4D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517F5-2359-4D19-98EB-FB1DD7CC4D6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517F5-2359-4D19-98EB-FB1DD7CC4D6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517F5-2359-4D19-98EB-FB1DD7CC4D6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833F-EE9B-4449-B17E-4CA84CA8B7D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039-DBDE-428C-AE99-1C39E428FC70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3117-0A89-4E15-8A2D-7F1F04742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039-DBDE-428C-AE99-1C39E428FC70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3117-0A89-4E15-8A2D-7F1F04742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039-DBDE-428C-AE99-1C39E428FC70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3117-0A89-4E15-8A2D-7F1F04742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039-DBDE-428C-AE99-1C39E428FC70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3117-0A89-4E15-8A2D-7F1F04742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039-DBDE-428C-AE99-1C39E428FC70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3117-0A89-4E15-8A2D-7F1F04742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039-DBDE-428C-AE99-1C39E428FC70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3117-0A89-4E15-8A2D-7F1F04742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039-DBDE-428C-AE99-1C39E428FC70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3117-0A89-4E15-8A2D-7F1F04742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039-DBDE-428C-AE99-1C39E428FC70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3117-0A89-4E15-8A2D-7F1F04742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039-DBDE-428C-AE99-1C39E428FC70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3117-0A89-4E15-8A2D-7F1F04742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039-DBDE-428C-AE99-1C39E428FC70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3117-0A89-4E15-8A2D-7F1F04742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039-DBDE-428C-AE99-1C39E428FC70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3117-0A89-4E15-8A2D-7F1F04742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F039-DBDE-428C-AE99-1C39E428FC70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13117-0A89-4E15-8A2D-7F1F04742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r="1172"/>
          <a:stretch>
            <a:fillRect/>
          </a:stretch>
        </p:blipFill>
        <p:spPr bwMode="auto">
          <a:xfrm>
            <a:off x="228600" y="2895600"/>
            <a:ext cx="872509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762000"/>
            <a:ext cx="8763000" cy="1285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304800"/>
            <a:ext cx="93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438400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n+1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7086600" y="381000"/>
            <a:ext cx="381000" cy="3048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0" y="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Right edge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Down Arrow 9"/>
          <p:cNvSpPr/>
          <p:nvPr/>
        </p:nvSpPr>
        <p:spPr>
          <a:xfrm flipV="1">
            <a:off x="7086600" y="4343400"/>
            <a:ext cx="381000" cy="3048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00800" y="472440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Undetectable right edge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74" y="5867400"/>
            <a:ext cx="8915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 Image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the right edge of the tissue ribbon cannot be detected properly due to the severe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illumination problem. But the majority of the image contains information. We have to save the image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rather than discarding 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10500" t="4449" r="7125" b="5191"/>
          <a:stretch>
            <a:fillRect/>
          </a:stretch>
        </p:blipFill>
        <p:spPr bwMode="auto">
          <a:xfrm>
            <a:off x="-1" y="0"/>
            <a:ext cx="9144001" cy="506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5257800"/>
            <a:ext cx="84593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axis: the starting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point of a tissue area in a raw KESM image in a column.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axis: image id.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points are automatically detected based on the right edge of a tissue ribbon.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Outliers (indicated by the arrows) should be adjusted to save more tissue images.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Images in a column are not completed aligned since there were multiple knife cleaning sessions.</a:t>
            </a:r>
          </a:p>
        </p:txBody>
      </p:sp>
      <p:sp>
        <p:nvSpPr>
          <p:cNvPr id="6" name="Down Arrow 5"/>
          <p:cNvSpPr/>
          <p:nvPr/>
        </p:nvSpPr>
        <p:spPr>
          <a:xfrm rot="3508856">
            <a:off x="1322322" y="667877"/>
            <a:ext cx="656761" cy="6096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3508856">
            <a:off x="6265815" y="3123257"/>
            <a:ext cx="696598" cy="6096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3508856">
            <a:off x="8170818" y="2970857"/>
            <a:ext cx="696596" cy="6096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 rot="5400000">
            <a:off x="609600" y="1981200"/>
            <a:ext cx="304800" cy="914400"/>
          </a:xfrm>
          <a:prstGeom prst="rightBracket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 rot="5400000">
            <a:off x="1676400" y="2133600"/>
            <a:ext cx="304800" cy="609600"/>
          </a:xfrm>
          <a:prstGeom prst="rightBracket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 rot="5400000">
            <a:off x="1219200" y="2286000"/>
            <a:ext cx="304800" cy="304800"/>
          </a:xfrm>
          <a:prstGeom prst="rightBracket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 rot="5400000">
            <a:off x="2095500" y="2324100"/>
            <a:ext cx="304800" cy="228600"/>
          </a:xfrm>
          <a:prstGeom prst="rightBracket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/>
          <p:cNvSpPr/>
          <p:nvPr/>
        </p:nvSpPr>
        <p:spPr>
          <a:xfrm rot="5400000">
            <a:off x="2590800" y="2057400"/>
            <a:ext cx="304800" cy="762000"/>
          </a:xfrm>
          <a:prstGeom prst="rightBracket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/>
          <p:cNvSpPr/>
          <p:nvPr/>
        </p:nvSpPr>
        <p:spPr>
          <a:xfrm rot="5400000">
            <a:off x="3162300" y="2247900"/>
            <a:ext cx="304800" cy="381000"/>
          </a:xfrm>
          <a:prstGeom prst="rightBracket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/>
          <p:cNvSpPr/>
          <p:nvPr/>
        </p:nvSpPr>
        <p:spPr>
          <a:xfrm rot="5400000">
            <a:off x="3543300" y="2247900"/>
            <a:ext cx="304800" cy="381000"/>
          </a:xfrm>
          <a:prstGeom prst="rightBracket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/>
          <p:cNvSpPr/>
          <p:nvPr/>
        </p:nvSpPr>
        <p:spPr>
          <a:xfrm rot="5400000">
            <a:off x="4114800" y="2057400"/>
            <a:ext cx="304800" cy="762000"/>
          </a:xfrm>
          <a:prstGeom prst="rightBracket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 r="6730"/>
          <a:stretch>
            <a:fillRect/>
          </a:stretch>
        </p:blipFill>
        <p:spPr bwMode="auto">
          <a:xfrm>
            <a:off x="1" y="4038599"/>
            <a:ext cx="9144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10500" t="4449" r="20624" b="5191"/>
          <a:stretch>
            <a:fillRect/>
          </a:stretch>
        </p:blipFill>
        <p:spPr bwMode="auto">
          <a:xfrm>
            <a:off x="0" y="1600200"/>
            <a:ext cx="9144001" cy="213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Outliers are not actual chunks of images. They should be adjusted based on neighboring images.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38201" y="4343399"/>
            <a:ext cx="228600" cy="228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447801" y="4114799"/>
            <a:ext cx="228600" cy="228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895601" y="4419599"/>
            <a:ext cx="228600" cy="228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276601" y="4495799"/>
            <a:ext cx="228600" cy="228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562601" y="4876799"/>
            <a:ext cx="152400" cy="152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172201" y="5333999"/>
            <a:ext cx="228600" cy="152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924801" y="4876799"/>
            <a:ext cx="228600" cy="228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8534401" y="4876799"/>
            <a:ext cx="228600" cy="228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686801" y="4800599"/>
            <a:ext cx="228600" cy="228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391401" y="5791199"/>
            <a:ext cx="228600" cy="228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81801" y="5791199"/>
            <a:ext cx="6858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524001" y="4876799"/>
            <a:ext cx="1524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477001" y="5714999"/>
            <a:ext cx="1524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696201" y="5410199"/>
            <a:ext cx="1524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" y="358139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(a) Automatic detection result showing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several outlier groups.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" y="601979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(b) After removing outliers. The red solid line shows newly adjusted starting points. Most outliers are removed (green arrows).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4800600" cy="704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/>
          <a:srcRect r="1172"/>
          <a:stretch>
            <a:fillRect/>
          </a:stretch>
        </p:blipFill>
        <p:spPr bwMode="auto">
          <a:xfrm>
            <a:off x="0" y="838200"/>
            <a:ext cx="4800600" cy="7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4876800" y="838200"/>
            <a:ext cx="426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 right edge cannot be detected. So it is not possible to calculate the staring point.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These images are outliers.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76800" y="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 normal image. The right edge can be detected by the automatic detection.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15379"/>
            <a:ext cx="8229600" cy="3947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5581471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 line: Tissue start positions from Automatic Detection.</a:t>
            </a:r>
          </a:p>
          <a:p>
            <a:r>
              <a:rPr lang="en-US" dirty="0" smtClean="0"/>
              <a:t>Blue line: Outliers are removed.</a:t>
            </a:r>
          </a:p>
          <a:p>
            <a:r>
              <a:rPr lang="en-US" dirty="0" smtClean="0"/>
              <a:t>Purple &amp; narrow arrows indicate new chunks.</a:t>
            </a:r>
          </a:p>
          <a:p>
            <a:r>
              <a:rPr lang="en-US" dirty="0" smtClean="0"/>
              <a:t>** Improvements need to be done to restore the region pointed by a green arrow.</a:t>
            </a:r>
          </a:p>
        </p:txBody>
      </p:sp>
      <p:sp>
        <p:nvSpPr>
          <p:cNvPr id="6" name="Down Arrow 5"/>
          <p:cNvSpPr/>
          <p:nvPr/>
        </p:nvSpPr>
        <p:spPr>
          <a:xfrm rot="2457683">
            <a:off x="1100767" y="1518323"/>
            <a:ext cx="313064" cy="45303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2457683">
            <a:off x="1634167" y="1975522"/>
            <a:ext cx="313064" cy="45303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2457683">
            <a:off x="2853368" y="2280322"/>
            <a:ext cx="313064" cy="45303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2457683">
            <a:off x="3234368" y="2485551"/>
            <a:ext cx="313064" cy="45303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2457683">
            <a:off x="5901368" y="2561752"/>
            <a:ext cx="313064" cy="45303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9718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6764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812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5908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194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814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962400" y="3048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343400" y="3048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1054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15100" y="2362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934200" y="2286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543800" y="2362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096000" y="4953000"/>
            <a:ext cx="1143000" cy="0"/>
          </a:xfrm>
          <a:prstGeom prst="straightConnector1">
            <a:avLst/>
          </a:prstGeom>
          <a:ln w="5715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239</Words>
  <Application>Microsoft Office PowerPoint</Application>
  <PresentationFormat>On-screen Show (4:3)</PresentationFormat>
  <Paragraphs>25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Preliminary Result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Jaerock</dc:creator>
  <cp:lastModifiedBy>Jaerock</cp:lastModifiedBy>
  <cp:revision>8</cp:revision>
  <dcterms:created xsi:type="dcterms:W3CDTF">2011-11-04T13:16:10Z</dcterms:created>
  <dcterms:modified xsi:type="dcterms:W3CDTF">2011-11-23T15:23:41Z</dcterms:modified>
</cp:coreProperties>
</file>