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A63D-BF74-4EE7-BA57-6649AD25E21A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DFE4-87F5-4CAE-84BC-4C525E19A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DFE4-87F5-4CAE-84BC-4C525E19AA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DFE4-87F5-4CAE-84BC-4C525E19AA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78D-DB08-468A-B14F-088A49202635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801A-A06E-4C86-9BF9-0C729F89B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Outlier Remover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97623"/>
            <a:ext cx="86751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90800"/>
            <a:ext cx="7315200" cy="17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682823"/>
            <a:ext cx="6157913" cy="150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130623"/>
            <a:ext cx="2541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Simple oscillations are removed.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609600"/>
            <a:ext cx="1291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Blue</a:t>
            </a:r>
            <a:r>
              <a:rPr lang="en-US" sz="1400" dirty="0" smtClean="0"/>
              <a:t>: original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Red</a:t>
            </a:r>
            <a:r>
              <a:rPr lang="en-US" sz="1400" dirty="0" smtClean="0"/>
              <a:t>: processed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40423"/>
            <a:ext cx="3825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More complex forms of outliers are also removed.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550223"/>
            <a:ext cx="476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Removes various outliers while maintaining misaligned blocks.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69429" y="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5/3/2012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3886200" cy="579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misaligned column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0912" y="838200"/>
            <a:ext cx="4494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red arrow show discontinuity. There might be knife cleaning or the KESM restart at the point.</a:t>
            </a:r>
          </a:p>
          <a:p>
            <a:endParaRPr lang="en-US" sz="1200" dirty="0" smtClean="0"/>
          </a:p>
          <a:p>
            <a:r>
              <a:rPr lang="en-US" sz="1200" dirty="0" smtClean="0"/>
              <a:t>If we crop  images with a fixed tissue area, we may get multiple misaligned blocks in a column. </a:t>
            </a:r>
          </a:p>
          <a:p>
            <a:endParaRPr lang="en-US" sz="1200" dirty="0" smtClean="0"/>
          </a:p>
          <a:p>
            <a:r>
              <a:rPr lang="en-US" sz="1200" dirty="0" smtClean="0"/>
              <a:t>** improvement **</a:t>
            </a:r>
          </a:p>
          <a:p>
            <a:endParaRPr lang="en-US" sz="1200" dirty="0" smtClean="0"/>
          </a:p>
          <a:p>
            <a:r>
              <a:rPr lang="en-US" sz="1200" dirty="0" smtClean="0"/>
              <a:t>Automatic cropping solved this problem. Yet, due to imperfection of scanning images, the cropping was not successful</a:t>
            </a:r>
            <a:r>
              <a:rPr lang="en-US" sz="1200" dirty="0" smtClean="0"/>
              <a:t> </a:t>
            </a:r>
            <a:r>
              <a:rPr lang="en-US" sz="1200" dirty="0" smtClean="0"/>
              <a:t>in some cases.</a:t>
            </a:r>
          </a:p>
          <a:p>
            <a:endParaRPr lang="en-US" sz="1200" dirty="0" smtClean="0"/>
          </a:p>
          <a:p>
            <a:r>
              <a:rPr lang="en-US" sz="1200" dirty="0" smtClean="0"/>
              <a:t>Also the detected tissue area by the automation has a few pixel margin of errors. Automatically detected areas should be arranged and adjusted. This is a new improvement compared to the previous implementation. </a:t>
            </a:r>
          </a:p>
          <a:p>
            <a:endParaRPr lang="en-US" sz="1200" dirty="0" smtClean="0"/>
          </a:p>
          <a:p>
            <a:r>
              <a:rPr lang="en-US" sz="1200" dirty="0" smtClean="0"/>
              <a:t>Cropping task will be done by next week. And I will compare this volume with one from the new automatic-cropping.</a:t>
            </a:r>
          </a:p>
          <a:p>
            <a:endParaRPr lang="en-US" sz="1200" dirty="0" smtClean="0"/>
          </a:p>
          <a:p>
            <a:r>
              <a:rPr lang="en-US" sz="1200" dirty="0" smtClean="0"/>
              <a:t>Note: Noise removal and intensity normalization are not done with the image block.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176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Jaerock</dc:creator>
  <cp:lastModifiedBy>Jaerock</cp:lastModifiedBy>
  <cp:revision>6</cp:revision>
  <dcterms:created xsi:type="dcterms:W3CDTF">2012-05-03T21:57:05Z</dcterms:created>
  <dcterms:modified xsi:type="dcterms:W3CDTF">2012-06-01T02:29:57Z</dcterms:modified>
</cp:coreProperties>
</file>