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6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79BA83-F842-47E3-B7E3-F8D38832116D}">
          <p14:sldIdLst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52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8DE0-359E-4220-8480-B639AFF23250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647-835C-4E68-B710-FB9D2C65E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47371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171576"/>
            <a:ext cx="2906184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14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12192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71600" y="3124200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12192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12192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207264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2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67" y="6181726"/>
            <a:ext cx="2982384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600" y="6397626"/>
            <a:ext cx="39624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rhp2017</a:t>
            </a:r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51" y="6397626"/>
            <a:ext cx="60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364F3-8CE6-49B9-9009-4CCDA61DEF35}" type="slidenum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6397626"/>
            <a:ext cx="2540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8783E-D7BF-491D-B4F9-627FC5BD6335}" type="datetime1">
              <a:rPr lang="en-US" sz="1000">
                <a:solidFill>
                  <a:prstClr val="white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7/24/2019</a:t>
            </a:fld>
            <a:endParaRPr lang="en-US" sz="1000" dirty="0">
              <a:solidFill>
                <a:prstClr val="white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055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6232526"/>
            <a:ext cx="7683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5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25018"/>
              </p:ext>
            </p:extLst>
          </p:nvPr>
        </p:nvGraphicFramePr>
        <p:xfrm>
          <a:off x="67332" y="779457"/>
          <a:ext cx="11905839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62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008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008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008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008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00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2633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LC898124EP3XCBD# 2 detach component</a:t>
                      </a:r>
                      <a:endParaRPr lang="en-US" sz="1000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model: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PCP303SL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No: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PB011/TS410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Device: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</a:rPr>
                        <a:t>LC898124EP3XC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Package: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WLCSP27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Wafer lot #</a:t>
                      </a:r>
                    </a:p>
                    <a:p>
                      <a:pPr algn="l" rtl="0" fontAlgn="ctr"/>
                      <a:r>
                        <a:rPr lang="en-US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5064798010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Date: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2019.07.24</a:t>
                      </a:r>
                      <a:endParaRPr lang="en-US" sz="105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332" y="1593467"/>
            <a:ext cx="2730502" cy="246221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1) Details of the problem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64" y="2292653"/>
            <a:ext cx="2730502" cy="246221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2) Change Point – Set-Up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9415" y="1514646"/>
            <a:ext cx="2730502" cy="246221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3) Hypothesis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98055" y="3568425"/>
            <a:ext cx="4394311" cy="246221"/>
          </a:xfrm>
          <a:prstGeom prst="rect">
            <a:avLst/>
          </a:prstGeom>
          <a:solidFill>
            <a:srgbClr val="3333FF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4) Containment Actions ( Hypothesis Validations)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4408" y="108384"/>
            <a:ext cx="815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LC898124EP3XCBD# 2 detach component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396" y="1909216"/>
            <a:ext cx="5044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sz="1200" dirty="0" smtClean="0"/>
              <a:t>Missing component at BD#2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332" y="2260787"/>
            <a:ext cx="5767266" cy="198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46366" y="3588903"/>
            <a:ext cx="6333865" cy="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46366" y="1530144"/>
            <a:ext cx="0" cy="4322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31985"/>
              </p:ext>
            </p:extLst>
          </p:nvPr>
        </p:nvGraphicFramePr>
        <p:xfrm>
          <a:off x="67332" y="2548800"/>
          <a:ext cx="5727346" cy="373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47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6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837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96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Who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 smtClean="0">
                          <a:effectLst/>
                        </a:rPr>
                        <a:t>Change point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When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Remarks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13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Mfg.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Running Production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2019.07.23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Machine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 is on running production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Mfg.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Intermittent cont. fail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2019.07.23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LSG wait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17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EE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&gt; Reheat gun probe card  #1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&gt; use probe card#2-(DGS error occur)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&gt; change socket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&gt; brush socket pins and clean probe card pads using bemcot and methanol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&gt;  realign Test head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&gt; reteach APA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&gt; series of adjustment on contact height  and pad position.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2019.07.23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Still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encounter intermittent cont. fail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20467438"/>
                  </a:ext>
                </a:extLst>
              </a:tr>
              <a:tr h="2809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HW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probe card#1 and 2 checkout 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</a:rPr>
                        <a:t>2019.07.23</a:t>
                      </a:r>
                    </a:p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Already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complete the missing component- good after completion of parts</a:t>
                      </a:r>
                      <a:endParaRPr 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02423121"/>
                  </a:ext>
                </a:extLst>
              </a:tr>
              <a:tr h="843686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73489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22525"/>
              </p:ext>
            </p:extLst>
          </p:nvPr>
        </p:nvGraphicFramePr>
        <p:xfrm>
          <a:off x="5898054" y="1781346"/>
          <a:ext cx="6184767" cy="171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14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50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56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229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63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Hypothesis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Component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Valid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Invalid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Remarks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Probe Card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Probe Card detach</a:t>
                      </a:r>
                      <a:r>
                        <a:rPr lang="en-US" sz="8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 component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x</a:t>
                      </a:r>
                    </a:p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For Completion of parts and component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13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890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5496384"/>
                  </a:ext>
                </a:extLst>
              </a:tr>
              <a:tr h="3013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234926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73614"/>
              </p:ext>
            </p:extLst>
          </p:nvPr>
        </p:nvGraphicFramePr>
        <p:xfrm>
          <a:off x="5829509" y="3861654"/>
          <a:ext cx="6184763" cy="2078061"/>
        </p:xfrm>
        <a:graphic>
          <a:graphicData uri="http://schemas.openxmlformats.org/drawingml/2006/table">
            <a:tbl>
              <a:tblPr firstRow="1" bandRow="1"/>
              <a:tblGrid>
                <a:gridCol w="2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8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37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5787">
                  <a:extLst>
                    <a:ext uri="{9D8B030D-6E8A-4147-A177-3AD203B41FA5}">
                      <a16:colId xmlns="" xmlns:a16="http://schemas.microsoft.com/office/drawing/2014/main" val="1388705715"/>
                    </a:ext>
                  </a:extLst>
                </a:gridCol>
                <a:gridCol w="6070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70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41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9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995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Docking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672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995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 card/ load board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3445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card #2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diode and capacitor (S911_D10, S02_D10, S15_D5, and S02_C8)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Renie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boy &amp;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19.07.23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 after repair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967765"/>
                  </a:ext>
                </a:extLst>
              </a:tr>
              <a:tr h="14995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202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6202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9202" y="1627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212456" y="751683"/>
            <a:ext cx="175" cy="210962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06750" y="751683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7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0" y="810238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chemeClr val="bg1"/>
                </a:solidFill>
              </a:rPr>
              <a:t>5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en-US" sz="1050" b="1" dirty="0" smtClean="0">
                <a:solidFill>
                  <a:schemeClr val="bg1"/>
                </a:solidFill>
              </a:rPr>
              <a:t>Root Cause Analysis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42438"/>
              </p:ext>
            </p:extLst>
          </p:nvPr>
        </p:nvGraphicFramePr>
        <p:xfrm>
          <a:off x="43131" y="1105678"/>
          <a:ext cx="5674179" cy="1204193"/>
        </p:xfrm>
        <a:graphic>
          <a:graphicData uri="http://schemas.openxmlformats.org/drawingml/2006/table">
            <a:tbl>
              <a:tblPr/>
              <a:tblGrid>
                <a:gridCol w="1161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12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12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99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09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Problem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Why1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Why3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Detach component at probe 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Possible parts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and component hit during set-up, repair or isolation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Mis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handling of load board during set-up and repair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37842" y="2848081"/>
            <a:ext cx="6174614" cy="298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18193"/>
              </p:ext>
            </p:extLst>
          </p:nvPr>
        </p:nvGraphicFramePr>
        <p:xfrm>
          <a:off x="6305072" y="1021977"/>
          <a:ext cx="5867549" cy="142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62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1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1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95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What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Who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When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orientation on</a:t>
                      </a:r>
                      <a:r>
                        <a:rPr lang="en-US" sz="1200" baseline="0" dirty="0" smtClean="0"/>
                        <a:t> all group on proper handling of LB, materials and peripherals during repair and set-up.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LSG,</a:t>
                      </a:r>
                      <a:r>
                        <a:rPr lang="en-US" sz="1200" baseline="0" dirty="0" smtClean="0"/>
                        <a:t> Tester, Handler, HW Group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TBD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806"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0" y="2882330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</a:rPr>
              <a:t>6</a:t>
            </a: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212456" y="2858180"/>
            <a:ext cx="596016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73079" y="83448"/>
            <a:ext cx="1214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LC898124EP3XCBD# 2 detach component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33354</TotalTime>
  <Words>313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Presentation-White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Rolando Gonzales</dc:creator>
  <cp:lastModifiedBy>Rhence Abuyuan</cp:lastModifiedBy>
  <cp:revision>576</cp:revision>
  <dcterms:created xsi:type="dcterms:W3CDTF">2017-02-12T07:00:18Z</dcterms:created>
  <dcterms:modified xsi:type="dcterms:W3CDTF">2019-07-24T08:49:14Z</dcterms:modified>
</cp:coreProperties>
</file>